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62" r:id="rId7"/>
    <p:sldId id="263" r:id="rId8"/>
    <p:sldId id="260" r:id="rId9"/>
    <p:sldId id="264" r:id="rId10"/>
    <p:sldId id="266" r:id="rId11"/>
    <p:sldId id="275" r:id="rId12"/>
    <p:sldId id="265" r:id="rId13"/>
    <p:sldId id="274" r:id="rId14"/>
    <p:sldId id="267" r:id="rId15"/>
    <p:sldId id="261" r:id="rId16"/>
    <p:sldId id="268" r:id="rId17"/>
    <p:sldId id="276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43A1-573C-4812-9FB9-4C58E54B853D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5E34C4-2B84-4509-9C20-F5FB4C55F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43A1-573C-4812-9FB9-4C58E54B853D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34C4-2B84-4509-9C20-F5FB4C55F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43A1-573C-4812-9FB9-4C58E54B853D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34C4-2B84-4509-9C20-F5FB4C55F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CD0EE64-39DF-440C-9331-655BA0FB75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2FF2093-89B7-42B2-9196-FB211AE81B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43A1-573C-4812-9FB9-4C58E54B853D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5E34C4-2B84-4509-9C20-F5FB4C55F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43A1-573C-4812-9FB9-4C58E54B853D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34C4-2B84-4509-9C20-F5FB4C55F0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43A1-573C-4812-9FB9-4C58E54B853D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34C4-2B84-4509-9C20-F5FB4C55F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43A1-573C-4812-9FB9-4C58E54B853D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5E34C4-2B84-4509-9C20-F5FB4C55F0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43A1-573C-4812-9FB9-4C58E54B853D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34C4-2B84-4509-9C20-F5FB4C55F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43A1-573C-4812-9FB9-4C58E54B853D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34C4-2B84-4509-9C20-F5FB4C55F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43A1-573C-4812-9FB9-4C58E54B853D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34C4-2B84-4509-9C20-F5FB4C55F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43A1-573C-4812-9FB9-4C58E54B853D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34C4-2B84-4509-9C20-F5FB4C55F0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E343A1-573C-4812-9FB9-4C58E54B853D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5E34C4-2B84-4509-9C20-F5FB4C55F0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Nin\My%20Documents\My%20Music\01%20track%201.wm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CS" dirty="0" smtClean="0"/>
              <a:t>Најстарији   период  грчке  историје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CS" dirty="0" smtClean="0"/>
              <a:t>КРИТСКА  И  МИКЕНСКА   КУЛТУРА</a:t>
            </a:r>
            <a:endParaRPr lang="en-US" dirty="0"/>
          </a:p>
        </p:txBody>
      </p:sp>
      <p:pic>
        <p:nvPicPr>
          <p:cNvPr id="4" name="01 track 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ncient-Mycenae-Map.mediumthumb.jpg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ycenae-Citadel of Tiryn.jpg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096000"/>
            <a:ext cx="92963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sr-Cyrl-CS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/>
          </p:nvPr>
        </p:nvSpPr>
        <p:spPr>
          <a:xfrm>
            <a:off x="457200" y="1371599"/>
            <a:ext cx="8229600" cy="4759325"/>
          </a:xfrm>
        </p:spPr>
        <p:txBody>
          <a:bodyPr/>
          <a:lstStyle/>
          <a:p>
            <a:r>
              <a:rPr lang="sr-Cyrl-CS" dirty="0" smtClean="0"/>
              <a:t>Становништво  Микенских  држава  бавило  се  земљорадњом, сточарством, занатством  и  трговином.</a:t>
            </a:r>
          </a:p>
          <a:p>
            <a:r>
              <a:rPr lang="sr-Cyrl-CS" dirty="0" smtClean="0"/>
              <a:t>Из  Египта  су  увозили  злато  и  папирус,   а из  Феникије  вунене  тканине  и  стакло.</a:t>
            </a:r>
          </a:p>
          <a:p>
            <a:r>
              <a:rPr lang="sr-Cyrl-CS" dirty="0" smtClean="0"/>
              <a:t>Око  1050. г.п.н.е.  Микенске  градове  покорили  су  Дорци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gamemnonMask_mycenae_AthensNM_1_600x565.jpg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990600" y="0"/>
            <a:ext cx="7086600" cy="6858000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MycenaeLeonsGate.jpg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762000" y="1295400"/>
            <a:ext cx="7924800" cy="5334000"/>
          </a:xfrm>
        </p:spPr>
      </p:pic>
      <p:sp>
        <p:nvSpPr>
          <p:cNvPr id="10" name="Rectangle 9"/>
          <p:cNvSpPr/>
          <p:nvPr/>
        </p:nvSpPr>
        <p:spPr>
          <a:xfrm>
            <a:off x="2395731" y="0"/>
            <a:ext cx="43525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Лавља   врата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Хомер – слепи  песник</a:t>
            </a:r>
            <a:endParaRPr lang="en-US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4038600" cy="4530725"/>
          </a:xfrm>
        </p:spPr>
        <p:txBody>
          <a:bodyPr/>
          <a:lstStyle/>
          <a:p>
            <a:pPr>
              <a:buNone/>
            </a:pPr>
            <a:r>
              <a:rPr lang="sr-Cyrl-CS" sz="2800" dirty="0" smtClean="0"/>
              <a:t>Опевао  јунаштво  Ахајаца  у  еповима -  ИЛИЈАДА   И  ОДИСЕЈА</a:t>
            </a:r>
          </a:p>
          <a:p>
            <a:pPr>
              <a:buNone/>
            </a:pPr>
            <a:r>
              <a:rPr lang="sr-Cyrl-CS" sz="2800" dirty="0" smtClean="0"/>
              <a:t>Тројански  рат  је  наводно био почетком 12. века  п.н.е.</a:t>
            </a:r>
          </a:p>
          <a:p>
            <a:pPr>
              <a:buNone/>
            </a:pPr>
            <a:r>
              <a:rPr lang="sr-Cyrl-CS" sz="2800" dirty="0" smtClean="0"/>
              <a:t>Победили  су  Ахајци  користећи  се  лукавством  - Тројански  коњ</a:t>
            </a:r>
            <a:endParaRPr lang="en-US" sz="2800" dirty="0"/>
          </a:p>
        </p:txBody>
      </p:sp>
      <p:pic>
        <p:nvPicPr>
          <p:cNvPr id="8" name="Content Placeholder 7" descr="image_homer_b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29854" y="1600200"/>
            <a:ext cx="3004545" cy="4953000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e_trojan_war_map.jpg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6a00d83452c78269e200e54f1a98268833-800wi.jpg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4038600" y="0"/>
            <a:ext cx="5105400" cy="6705600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-odyss.gif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324599"/>
          </a:xfrm>
        </p:spPr>
      </p:pic>
      <p:sp>
        <p:nvSpPr>
          <p:cNvPr id="6" name="Rectangle 5"/>
          <p:cNvSpPr/>
          <p:nvPr/>
        </p:nvSpPr>
        <p:spPr>
          <a:xfrm>
            <a:off x="0" y="0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Мапа  Одисејевих путовања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sr-Cyrl-CS" dirty="0" smtClean="0"/>
              <a:t>ГРЧКА  КОЛОНИЗАЦИЈА - од 8. до 6. в.п.н.е.</a:t>
            </a:r>
          </a:p>
          <a:p>
            <a:endParaRPr lang="sr-Cyrl-CS" dirty="0" smtClean="0"/>
          </a:p>
          <a:p>
            <a:r>
              <a:rPr lang="sr-Cyrl-CS" dirty="0" smtClean="0"/>
              <a:t>Насељавају  се  на  обалама  Средоземног  мора  и  Црног  мора</a:t>
            </a:r>
          </a:p>
          <a:p>
            <a:r>
              <a:rPr lang="sr-Cyrl-CS" dirty="0" smtClean="0"/>
              <a:t>Оснивање  насеобина  изван  матице земље  назива  се  колонизација, а  насеобине  -  колоније</a:t>
            </a:r>
          </a:p>
          <a:p>
            <a:r>
              <a:rPr lang="sr-Cyrl-CS" dirty="0" smtClean="0"/>
              <a:t>Узроци  колонизације – недостатак  обрадиве земље, пренасељеност, суша, глад, контрола трговачких путева, политички  и  друштвени  сукоби ... </a:t>
            </a:r>
          </a:p>
          <a:p>
            <a:endParaRPr lang="sr-Cyrl-CS" dirty="0" smtClean="0"/>
          </a:p>
          <a:p>
            <a:endParaRPr lang="sr-Cyrl-C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КРИТСКА    КУЛТУРА</a:t>
            </a:r>
            <a:endParaRPr lang="en-US" dirty="0"/>
          </a:p>
        </p:txBody>
      </p:sp>
      <p:pic>
        <p:nvPicPr>
          <p:cNvPr id="4" name="Content Placeholder 3" descr="bronze_age_map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8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Greek-Colonies-500BC-R.jpg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sr-Cyrl-CS" dirty="0" smtClean="0"/>
              <a:t>Резултати  колонизације</a:t>
            </a:r>
          </a:p>
          <a:p>
            <a:endParaRPr lang="sr-Cyrl-CS" dirty="0" smtClean="0"/>
          </a:p>
          <a:p>
            <a:r>
              <a:rPr lang="sr-Cyrl-CS" dirty="0" smtClean="0"/>
              <a:t>Из  залеђа  Црног мора  стизало  је  жито</a:t>
            </a:r>
          </a:p>
          <a:p>
            <a:r>
              <a:rPr lang="sr-Cyrl-CS" dirty="0" smtClean="0"/>
              <a:t>Са  обала  Егејског  мора  довлачили  су  дрвну  грађу  и  племените  метале</a:t>
            </a:r>
          </a:p>
          <a:p>
            <a:r>
              <a:rPr lang="sr-Cyrl-CS" dirty="0" smtClean="0"/>
              <a:t> Са  суседним  народима  су  сарађивали  и  ширили  своје  обичаје  и   културу</a:t>
            </a:r>
          </a:p>
          <a:p>
            <a:r>
              <a:rPr lang="sr-Cyrl-CS" dirty="0" smtClean="0"/>
              <a:t>Најзначајније  колоније  на  Сицилији  и  на  југу   Италије  / Велика  Грчка  /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КРИТСКА  КУЛТУРА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 smtClean="0"/>
              <a:t> Око  2000  г.п.н.е.  саграђене  су  прве  палате   на  острву  Криту</a:t>
            </a:r>
          </a:p>
          <a:p>
            <a:r>
              <a:rPr lang="sr-Cyrl-CS" dirty="0" smtClean="0"/>
              <a:t>Градови  на Криту  су  се  ујединили  под  влашћу  краља Миноса у  граду  Кнососу</a:t>
            </a:r>
          </a:p>
          <a:p>
            <a:r>
              <a:rPr lang="sr-Cyrl-CS" dirty="0" smtClean="0"/>
              <a:t>Становништво  није грчког порекла</a:t>
            </a:r>
          </a:p>
          <a:p>
            <a:r>
              <a:rPr lang="sr-Cyrl-CS" dirty="0" smtClean="0"/>
              <a:t>Користили су линеарно писмо А које  није још дешифровано</a:t>
            </a:r>
          </a:p>
          <a:p>
            <a:r>
              <a:rPr lang="sr-Cyrl-CS" dirty="0" smtClean="0"/>
              <a:t>Бавили су се поморством и трговином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rete-greece-knossos.jpg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0"/>
          </a:xfrm>
        </p:spPr>
      </p:pic>
      <p:sp>
        <p:nvSpPr>
          <p:cNvPr id="5" name="Rectangle 4"/>
          <p:cNvSpPr/>
          <p:nvPr/>
        </p:nvSpPr>
        <p:spPr>
          <a:xfrm>
            <a:off x="1" y="6096000"/>
            <a:ext cx="92963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Краљевска  палата – Кносос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096000"/>
            <a:ext cx="92963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Краљевска  палата – Кносос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Content Placeholder 6" descr="knossos-palace-air.jpg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304800" y="0"/>
            <a:ext cx="8610600" cy="6248400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096000"/>
            <a:ext cx="92963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sr-Cyrl-CS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8381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Остаци  палате  у  Кнососу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Content Placeholder 9" descr="pic-knossos.jpg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943600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096000"/>
            <a:ext cx="92963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sr-Cyrl-CS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8381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Остаци  палате  у  Кнососу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Content Placeholder 6" descr="knossos-reconstruction.jpg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28600" y="990600"/>
            <a:ext cx="8763000" cy="5638800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критска  уметност</a:t>
            </a:r>
            <a:endParaRPr lang="en-US" dirty="0"/>
          </a:p>
        </p:txBody>
      </p:sp>
      <p:pic>
        <p:nvPicPr>
          <p:cNvPr id="7" name="Content Placeholder 6" descr="125071-004-309BDEE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1025" y="1819275"/>
            <a:ext cx="3638550" cy="4286250"/>
          </a:xfrm>
        </p:spPr>
      </p:pic>
      <p:pic>
        <p:nvPicPr>
          <p:cNvPr id="8" name="Content Placeholder 7" descr="knossos-fresco2-cc-cavorit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905000"/>
            <a:ext cx="4343400" cy="36861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Микенско  доба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 smtClean="0"/>
              <a:t>Оснивачи   града  су  грчко  племе  - Ахајци </a:t>
            </a:r>
          </a:p>
          <a:p>
            <a:r>
              <a:rPr lang="sr-Cyrl-CS" dirty="0" smtClean="0"/>
              <a:t>Микена, Пилос  и  Тиринт   се  налазе  на  полоустрву  Пелопонез</a:t>
            </a:r>
          </a:p>
          <a:p>
            <a:r>
              <a:rPr lang="sr-Cyrl-CS" dirty="0" smtClean="0"/>
              <a:t>Врхунац  достижу у периоду  од  око  1450. до 1200. г.п.н.е.</a:t>
            </a:r>
          </a:p>
          <a:p>
            <a:r>
              <a:rPr lang="sr-Cyrl-CS" dirty="0" smtClean="0"/>
              <a:t>Користе  линеарни  писмо  Б</a:t>
            </a:r>
          </a:p>
          <a:p>
            <a:r>
              <a:rPr lang="sr-Cyrl-CS" dirty="0" smtClean="0"/>
              <a:t>Срушили су критску краљевину и преузели  тековине  критске  културе</a:t>
            </a:r>
          </a:p>
          <a:p>
            <a:endParaRPr lang="sr-Cyrl-C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</TotalTime>
  <Words>295</Words>
  <Application>Microsoft Office PowerPoint</Application>
  <PresentationFormat>On-screen Show (4:3)</PresentationFormat>
  <Paragraphs>41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Trek</vt:lpstr>
      <vt:lpstr>Најстарији   период  грчке  историје</vt:lpstr>
      <vt:lpstr>КРИТСКА    КУЛТУРА</vt:lpstr>
      <vt:lpstr>КРИТСКА  КУЛТУРА</vt:lpstr>
      <vt:lpstr>Slide 4</vt:lpstr>
      <vt:lpstr>Slide 5</vt:lpstr>
      <vt:lpstr>Slide 6</vt:lpstr>
      <vt:lpstr>Slide 7</vt:lpstr>
      <vt:lpstr>критска  уметност</vt:lpstr>
      <vt:lpstr>Микенско  доба</vt:lpstr>
      <vt:lpstr>Slide 10</vt:lpstr>
      <vt:lpstr>Slide 11</vt:lpstr>
      <vt:lpstr>Slide 12</vt:lpstr>
      <vt:lpstr>Slide 13</vt:lpstr>
      <vt:lpstr>Slide 14</vt:lpstr>
      <vt:lpstr>Хомер – слепи  песник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Најстарији   период  грчке  историје</dc:title>
  <dc:creator>nin</dc:creator>
  <cp:lastModifiedBy>nin</cp:lastModifiedBy>
  <cp:revision>12</cp:revision>
  <dcterms:created xsi:type="dcterms:W3CDTF">2010-11-23T11:43:25Z</dcterms:created>
  <dcterms:modified xsi:type="dcterms:W3CDTF">2010-11-27T08:33:45Z</dcterms:modified>
</cp:coreProperties>
</file>