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2" r:id="rId3"/>
    <p:sldId id="257" r:id="rId4"/>
    <p:sldId id="261" r:id="rId5"/>
    <p:sldId id="258" r:id="rId6"/>
    <p:sldId id="263" r:id="rId7"/>
    <p:sldId id="259" r:id="rId8"/>
    <p:sldId id="265" r:id="rId9"/>
    <p:sldId id="260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08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4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4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1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8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9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7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7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5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4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Између  демократије  и тоталитаризма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Свет  између  два  рата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179" y="-300788"/>
            <a:ext cx="7433711" cy="1768642"/>
          </a:xfrm>
        </p:spPr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</a:rPr>
              <a:t>ПЛАНСКА  ПРИВЕДА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986589"/>
            <a:ext cx="8410073" cy="5109412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rgbClr val="002060"/>
                </a:solidFill>
              </a:rPr>
              <a:t>НЕП</a:t>
            </a:r>
            <a:r>
              <a:rPr lang="sr-Cyrl-RS" sz="2800" dirty="0" smtClean="0">
                <a:solidFill>
                  <a:srgbClr val="002060"/>
                </a:solidFill>
              </a:rPr>
              <a:t> – НОВА ЕКОНОМСКА  ПОЛИТИКА – ПРОГРАМ ПОДСТИЦАЊА  СЕЉАКА И  РАДНИКА  НА  ВЕЋУ ПРОИЗВОДЊУ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КОНЦЕСИЈЕ  НА  ЕКСПЛОАТАЦИЈУ  РУДНОГ  БОГАТСТВА  ДАВАНЕ  СУ  СТРАНЦИМА</a:t>
            </a:r>
          </a:p>
          <a:p>
            <a:r>
              <a:rPr lang="sr-Cyrl-RS" sz="2800" b="1" dirty="0" smtClean="0">
                <a:solidFill>
                  <a:srgbClr val="002060"/>
                </a:solidFill>
              </a:rPr>
              <a:t>ПЛАНСКА  ПРИВРЕДА </a:t>
            </a:r>
            <a:r>
              <a:rPr lang="sr-Cyrl-RS" sz="2800" dirty="0" smtClean="0">
                <a:solidFill>
                  <a:srgbClr val="002060"/>
                </a:solidFill>
              </a:rPr>
              <a:t>– 1929. ПОКУШАЈ  ДА СОВЈЕТСКА  ДРЖАВА  ПРЕРАСТЕ  ИЗ  АГРАРНЕ – ПОЉОПРИВРЕДНЕ  У  ИНДУСТРИЈСКУ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ТО  ЈЕ  ЗНАЧИЛО  ГАШЕЊЕ  ПРИВАТНОГ  СЕКТОРА  У  ПОЉОПРИВРЕДИ И  УБРЗАНУ  КОЛЕКТИВИЗАЦИЈУ  СЕЛА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РАДИ  СЕ  НА  УБРЗАНОЈ  ИНДУСТРИЈАЛИЗАЦИЈИ  И  ЕЛЕКТРИФИКАЦИЈИ  ЗЕМЉЕ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96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252663"/>
            <a:ext cx="7951069" cy="1070812"/>
          </a:xfrm>
        </p:spPr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</a:rPr>
              <a:t>ДИКТАТУРА  ПРОЛЕТАРИЈАТА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33" y="1323475"/>
            <a:ext cx="8289756" cy="4772525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002060"/>
                </a:solidFill>
              </a:rPr>
              <a:t>1922. РУСИЈА  ЈЕ  ПРОМЕНИЛА  ИМЕ  У  СССР</a:t>
            </a:r>
          </a:p>
          <a:p>
            <a:r>
              <a:rPr lang="sr-Cyrl-RS" sz="3200" dirty="0" smtClean="0">
                <a:solidFill>
                  <a:srgbClr val="002060"/>
                </a:solidFill>
              </a:rPr>
              <a:t>1924. ДОНЕТ ЈЕ  УСТАВ – НАЈВИШИ  ОРГАН  ВЛАСТИ  ЈЕ  САВЕЗНИ  КОНГРЕС  СОВЈЕТА</a:t>
            </a:r>
          </a:p>
          <a:p>
            <a:r>
              <a:rPr lang="sr-Cyrl-RS" sz="3200" dirty="0">
                <a:solidFill>
                  <a:srgbClr val="002060"/>
                </a:solidFill>
              </a:rPr>
              <a:t>НАКОН  ЛЕЊИНОВЕ  СМРТИ </a:t>
            </a:r>
            <a:r>
              <a:rPr lang="sr-Cyrl-RS" sz="3200" dirty="0" smtClean="0">
                <a:solidFill>
                  <a:srgbClr val="002060"/>
                </a:solidFill>
              </a:rPr>
              <a:t> ЗА  ВЛАСТ  СЕ  БОРЕ    ЛАВ  ТРОЦКИ  И  ЈОСИФ  СТАЉИН</a:t>
            </a:r>
          </a:p>
          <a:p>
            <a:r>
              <a:rPr lang="sr-Cyrl-RS" sz="3200" dirty="0" smtClean="0">
                <a:solidFill>
                  <a:srgbClr val="002060"/>
                </a:solidFill>
              </a:rPr>
              <a:t>ПОЛИТИЧКИ  ПРОТИВНИЦИ  СЕ  ЛИКВИДИРАЈУ  БЕЗ   МИЛОСТИ</a:t>
            </a:r>
          </a:p>
          <a:p>
            <a:r>
              <a:rPr lang="sr-Cyrl-RS" sz="3200" dirty="0" smtClean="0">
                <a:solidFill>
                  <a:srgbClr val="002060"/>
                </a:solidFill>
              </a:rPr>
              <a:t>ГУЛАГ – ДРЖАВНИ  РАДНИ  ЛОГОР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90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45" y="156660"/>
            <a:ext cx="4404059" cy="56425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04" y="204285"/>
            <a:ext cx="4371475" cy="55949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312820" y="5846846"/>
            <a:ext cx="73753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СТАЉИН  И  ЛЕЊИН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12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42" y="360947"/>
            <a:ext cx="8277726" cy="1605013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002060"/>
                </a:solidFill>
              </a:rPr>
              <a:t>ЈОСИФ  ВИСАРИОНОВИЧ  ЏУГАШВИЛИ  СТАЉИН(1879-1953)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002060"/>
                </a:solidFill>
              </a:rPr>
              <a:t>РЕВОЛУЦИОНАР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ГЕНЕРАЛНИ  СЕКРЕТАР  САВЕЗНЕ  КОМУНИСТИЧКЕ  ПАРТИЈЕ  БОЉШЕВИКА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7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14" y="108285"/>
            <a:ext cx="8810275" cy="658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24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2" y="276726"/>
            <a:ext cx="8494295" cy="1070811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002060"/>
                </a:solidFill>
              </a:rPr>
              <a:t>ЛИБЕРАЛИЗАМ,ФАШИЗАМ И КОМУНИЗАМ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2" y="1347537"/>
            <a:ext cx="8494295" cy="5257800"/>
          </a:xfrm>
        </p:spPr>
        <p:txBody>
          <a:bodyPr>
            <a:normAutofit lnSpcReduction="10000"/>
          </a:bodyPr>
          <a:lstStyle/>
          <a:p>
            <a:r>
              <a:rPr lang="sr-Cyrl-RS" sz="2800" b="1" dirty="0">
                <a:solidFill>
                  <a:srgbClr val="002060"/>
                </a:solidFill>
              </a:rPr>
              <a:t>ЛИБЕРАЛИЗАМ</a:t>
            </a:r>
            <a:r>
              <a:rPr lang="sr-Cyrl-RS" sz="2800" dirty="0">
                <a:solidFill>
                  <a:srgbClr val="002060"/>
                </a:solidFill>
              </a:rPr>
              <a:t> – УСТАВ  И  ЗАКОНИ  ИЗРАЖАВАЈУ  ИНТЕРЕСЕ  НАРОДА И  ОБЕЗБЕЂУЈУ  ЛЕГИМИТЕТ  ВЛАСТИ. ПОЈЕДИНАЦ  И  ЊЕГОВЕ  СЛОБОДЕ  СУ  НАЈВЕЋА ВРЕДНОСТ</a:t>
            </a:r>
          </a:p>
          <a:p>
            <a:r>
              <a:rPr lang="sr-Cyrl-RS" sz="2800" b="1" dirty="0">
                <a:solidFill>
                  <a:srgbClr val="002060"/>
                </a:solidFill>
              </a:rPr>
              <a:t>ФАШИЗАМ И НАЦИОНАЛСОЦИЈАЛИЗАМ </a:t>
            </a:r>
            <a:r>
              <a:rPr lang="sr-Cyrl-RS" sz="2800" dirty="0">
                <a:solidFill>
                  <a:srgbClr val="002060"/>
                </a:solidFill>
              </a:rPr>
              <a:t>– НАРОДЕ  ДЕЛЕ  НА  ПРИПАДНИКЕ „ВИШЕ РАСЕ“ И  „НИЖЕ РАСЕ“ . НАЦИЈА  СЕ СТАВЉА  ИЗНАД  ПОЈЕДИНЦА И ЊЕГОВИХ СЛОБОДА</a:t>
            </a:r>
          </a:p>
          <a:p>
            <a:r>
              <a:rPr lang="sr-Cyrl-RS" sz="2800" b="1" dirty="0">
                <a:solidFill>
                  <a:srgbClr val="002060"/>
                </a:solidFill>
              </a:rPr>
              <a:t>КОМУНИЗАМ</a:t>
            </a:r>
            <a:r>
              <a:rPr lang="sr-Cyrl-RS" sz="2800" dirty="0">
                <a:solidFill>
                  <a:srgbClr val="002060"/>
                </a:solidFill>
              </a:rPr>
              <a:t> –ТРЕБА  ИЗВЕСТИ  РЕВОЛУЦИОНАРНУ   СМЕНУ ВЛАСТИ, УВЕСТИ  ДИКТАТУРУ  ПРОЛЕТАРИЈАТА  И  СТВОРИТИ  БЕСКЛАСНО  ДРУШТВО. НАСИЉЕМ СЕ  МОЖЕ  УБРЗАТИ  ПРЕОБРАЖАЈ  ДРУШТВА. ИЗНАД ПОЈЕДИНЦА ЈЕ  КОЛЕКТИВ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50814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4" y="204537"/>
            <a:ext cx="5032593" cy="32243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547" y="204537"/>
            <a:ext cx="3982453" cy="65211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4" y="3404937"/>
            <a:ext cx="5032593" cy="344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58" y="204537"/>
            <a:ext cx="8519962" cy="697831"/>
          </a:xfrm>
        </p:spPr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</a:rPr>
              <a:t>ФРАНЦУСКА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80" y="902368"/>
            <a:ext cx="8241632" cy="5594684"/>
          </a:xfrm>
        </p:spPr>
        <p:txBody>
          <a:bodyPr>
            <a:noAutofit/>
          </a:bodyPr>
          <a:lstStyle/>
          <a:p>
            <a:r>
              <a:rPr lang="sr-Cyrl-RS" sz="3600" dirty="0">
                <a:solidFill>
                  <a:srgbClr val="002060"/>
                </a:solidFill>
              </a:rPr>
              <a:t>НАРОДНА  СКУПШТИНА КОНТРОЛИШЕ РАД  ВЛАДЕ</a:t>
            </a:r>
          </a:p>
          <a:p>
            <a:r>
              <a:rPr lang="sr-Cyrl-RS" sz="3600" dirty="0">
                <a:solidFill>
                  <a:srgbClr val="002060"/>
                </a:solidFill>
              </a:rPr>
              <a:t>ЕКОНОМСКА  КРИЗА  УТИЧЕ  НА  ЈАЧАЊЕ  ДЕСНИЧАРСКИХ  ИДЕЈА – ОНИ ШТИТЕ  ИНТЕРЕСЕ  КРУПНОГ  КАПИТАЛА И  БОГАТИХ</a:t>
            </a:r>
          </a:p>
          <a:p>
            <a:r>
              <a:rPr lang="sr-Cyrl-RS" sz="3600" dirty="0">
                <a:solidFill>
                  <a:srgbClr val="002060"/>
                </a:solidFill>
              </a:rPr>
              <a:t>ПОЛИТИКА  КОМПРОМИСА  И  УСТУПАКА  СЛАБИ  УГЛЕД  ФРАНЦУСКЕ, КОЈА  ЈЕ  ИЗ  ВЕЛИКОГ  РАТА  ИЗАШЛА  КАО  ПОБЕДНИК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354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7" y="0"/>
            <a:ext cx="88633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817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68" y="204537"/>
            <a:ext cx="8686800" cy="721895"/>
          </a:xfrm>
        </p:spPr>
        <p:txBody>
          <a:bodyPr/>
          <a:lstStyle/>
          <a:p>
            <a:r>
              <a:rPr lang="sr-Cyrl-RS" b="1" dirty="0" smtClean="0">
                <a:solidFill>
                  <a:srgbClr val="002060"/>
                </a:solidFill>
              </a:rPr>
              <a:t>СЈЕДИЊЕНЕ  АМЕРИЧКЕ  ДРЖАВЕ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9" y="926433"/>
            <a:ext cx="8602578" cy="5570620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rgbClr val="002060"/>
                </a:solidFill>
              </a:rPr>
              <a:t>ПОЛИТИКА  ИЗОЛАЦИОНИЗМА </a:t>
            </a:r>
            <a:r>
              <a:rPr lang="sr-Cyrl-RS" sz="2800" dirty="0" smtClean="0">
                <a:solidFill>
                  <a:srgbClr val="002060"/>
                </a:solidFill>
              </a:rPr>
              <a:t>– ЕВРОПУ  СМАТРАЈУ  НЕСПРЕМНОМ  ДА  ПРИХВАТИ  АМЕРИЧКЕ  ВРЕДНОСТИ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У СТРАХУ  СУ  ОД  ШИРЕЊА  КОМУНИЗМА И РЕВОЛУЦИОНАРНИХ  ИДЕЈА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БРОЈ  УСЕЉЕНИКА   ОГРАНИЧЕН  ЈЕ  НА  150 000 ЉУДИ  ГОДИШЊЕ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ПАРЛАМЕНТАРНА  ДЕМОКРАТИЈА  ПОЧИВА НА УСТАВУ  ИЗ  1787.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ЖЕНЕ  СУ  ДОБИЛЕ  БИРАЧКО   ПРАВО  1920.</a:t>
            </a:r>
          </a:p>
          <a:p>
            <a:r>
              <a:rPr lang="sr-Cyrl-RS" sz="2800" dirty="0" smtClean="0">
                <a:solidFill>
                  <a:srgbClr val="002060"/>
                </a:solidFill>
              </a:rPr>
              <a:t>ИНДИЈАНЦИ  СУ  ДОБИЛИ  ДРЖАВЉАНСТВО  САД  1924.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531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5" y="144379"/>
            <a:ext cx="8801100" cy="65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077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204538"/>
            <a:ext cx="8686800" cy="1263316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002060"/>
                </a:solidFill>
              </a:rPr>
              <a:t>САВЕЗ  СОВЈЕТСКИХ  СОЦИЈАЛИСТИЧКИХ  РЕПУБЛИКА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7" y="1467855"/>
            <a:ext cx="8734926" cy="4628146"/>
          </a:xfrm>
        </p:spPr>
        <p:txBody>
          <a:bodyPr>
            <a:noAutofit/>
          </a:bodyPr>
          <a:lstStyle/>
          <a:p>
            <a:r>
              <a:rPr lang="sr-Cyrl-RS" sz="2400" dirty="0" smtClean="0">
                <a:solidFill>
                  <a:srgbClr val="002060"/>
                </a:solidFill>
              </a:rPr>
              <a:t>У  ПЕРИОДУ  </a:t>
            </a:r>
            <a:r>
              <a:rPr lang="sr-Cyrl-RS" sz="2400" b="1" dirty="0" smtClean="0">
                <a:solidFill>
                  <a:srgbClr val="002060"/>
                </a:solidFill>
              </a:rPr>
              <a:t>ОД  1917. ДО  1922.  </a:t>
            </a:r>
            <a:r>
              <a:rPr lang="sr-Cyrl-RS" sz="2400" dirty="0" smtClean="0">
                <a:solidFill>
                  <a:srgbClr val="002060"/>
                </a:solidFill>
              </a:rPr>
              <a:t>-  БОЉШЕВИЦИ  СЕ  БОРЕ  ДА  УЧВРСТЕ  ТЕКОВИНЕ  РЕВОЛУЦИЈЕ  И  ДА  ПОБЕДЕ  ПРОТИВНИКЕ  У  ГРАЂАНСКОМ  РАТУ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КАПИТАЛИСТИЧКЕ  ЗЕМЉЕ  СУ  ПОКУШАЛЕ    ВОЈНОМ  ИНТЕРВЕНЦИЈОМ  ДА   САВЛАДАЈУ  РЕВОЛУЦИЈУ , А  ПОТОМ  СУ  ПРЕДУЗЕЛЕ  ЕКОНОМСКЕ  МЕРЕ – ЕКОНОМСКА БЛОКАДА 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СТРАДАЛО  ЈЕ  5 МИЛИОНА  ЉУДИ  ОД  ГЛАДИ, ПРЕКО  3 МИЛИОНА  У  ГРАЂАНСКОМ  РАТУ А  ОКО  2  МИЛИОНА  ЈЕ  ЗАУВЕК  НАПУСТИЛО  СВОЈУ  ОТАЏБИНУ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ИЗВРШЕНА  ЈЕ  НАЦИОНАЛИЗАЦИЈА  ИНДУСТРИЈСКИХ  ПРЕДУЗЕЋА  И  БАНАКА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ЗЕМЉА  ЈЕ  ОДУЗЕТА  ВЛАСНИЦИМА  И  ПОДЕЉЕНА  СЕЉАЦИМА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395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104</TotalTime>
  <Words>378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Corbel</vt:lpstr>
      <vt:lpstr>Basis</vt:lpstr>
      <vt:lpstr>Између  демократије  и тоталитаризма</vt:lpstr>
      <vt:lpstr>PowerPoint Presentation</vt:lpstr>
      <vt:lpstr>ЛИБЕРАЛИЗАМ,ФАШИЗАМ И КОМУНИЗАМ</vt:lpstr>
      <vt:lpstr>PowerPoint Presentation</vt:lpstr>
      <vt:lpstr>ФРАНЦУСКА </vt:lpstr>
      <vt:lpstr>PowerPoint Presentation</vt:lpstr>
      <vt:lpstr>СЈЕДИЊЕНЕ  АМЕРИЧКЕ  ДРЖАВЕ</vt:lpstr>
      <vt:lpstr>PowerPoint Presentation</vt:lpstr>
      <vt:lpstr>САВЕЗ  СОВЈЕТСКИХ  СОЦИЈАЛИСТИЧКИХ  РЕПУБЛИКА</vt:lpstr>
      <vt:lpstr>ПЛАНСКА  ПРИВЕДА </vt:lpstr>
      <vt:lpstr>ДИКТАТУРА  ПРОЛЕТАРИЈАТА</vt:lpstr>
      <vt:lpstr>PowerPoint Presentation</vt:lpstr>
      <vt:lpstr>ЈОСИФ  ВИСАРИОНОВИЧ  ЏУГАШВИЛИ  СТАЉИН(1879-1953)</vt:lpstr>
    </vt:vector>
  </TitlesOfParts>
  <Company>TEAM 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Између  демократије  и тоталитаризма</dc:title>
  <dc:creator>Lenovo</dc:creator>
  <cp:lastModifiedBy>Lenovo</cp:lastModifiedBy>
  <cp:revision>11</cp:revision>
  <dcterms:created xsi:type="dcterms:W3CDTF">2017-02-04T13:34:31Z</dcterms:created>
  <dcterms:modified xsi:type="dcterms:W3CDTF">2017-02-04T15:22:22Z</dcterms:modified>
</cp:coreProperties>
</file>