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71" r:id="rId12"/>
    <p:sldId id="265" r:id="rId13"/>
    <p:sldId id="272" r:id="rId14"/>
    <p:sldId id="266" r:id="rId15"/>
    <p:sldId id="268" r:id="rId16"/>
    <p:sldId id="267" r:id="rId17"/>
    <p:sldId id="274" r:id="rId18"/>
    <p:sldId id="275" r:id="rId19"/>
    <p:sldId id="27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0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842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6539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13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952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679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58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52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31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42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27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48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83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3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0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5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97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ЈУРИЈ  ГАГАРИН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7673">
            <a:off x="6062579" y="1031871"/>
            <a:ext cx="5869351" cy="252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926" y="120317"/>
            <a:ext cx="9316908" cy="613610"/>
          </a:xfrm>
        </p:spPr>
        <p:txBody>
          <a:bodyPr/>
          <a:lstStyle/>
          <a:p>
            <a:r>
              <a:rPr lang="sr-Cyrl-RS" dirty="0" smtClean="0"/>
              <a:t>                 </a:t>
            </a:r>
            <a:r>
              <a:rPr lang="sr-Cyrl-RS" sz="2800" b="1" dirty="0"/>
              <a:t>Л</a:t>
            </a:r>
            <a:r>
              <a:rPr lang="sr-Cyrl-RS" sz="2800" b="1" dirty="0" smtClean="0"/>
              <a:t>ет  у свемиру</a:t>
            </a:r>
            <a:br>
              <a:rPr lang="sr-Cyrl-RS" sz="2800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442" y="914400"/>
            <a:ext cx="11887200" cy="5823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800" dirty="0" smtClean="0"/>
              <a:t>-Гагарин је 12.априла 1961.постао први човек који је полетео у свемир у Вастоку 1</a:t>
            </a:r>
          </a:p>
          <a:p>
            <a:pPr marL="0" indent="0">
              <a:buNone/>
            </a:pPr>
            <a:r>
              <a:rPr lang="sr-Cyrl-RS" sz="2800" dirty="0" smtClean="0"/>
              <a:t>-Пошто је постојала велика вероватноћа да мисија не успе и Гагарин погине,направљена су 3 саопштења за штампу</a:t>
            </a:r>
          </a:p>
          <a:p>
            <a:pPr marL="0" indent="0">
              <a:buNone/>
            </a:pPr>
            <a:r>
              <a:rPr lang="sr-Cyrl-RS" sz="2800" dirty="0" smtClean="0"/>
              <a:t>-Контролори на земљи  су тек након 25 минута установили да је достигао стабилну орбиту</a:t>
            </a:r>
          </a:p>
          <a:p>
            <a:pPr marL="0" indent="0">
              <a:buNone/>
            </a:pPr>
            <a:r>
              <a:rPr lang="sr-Cyrl-RS" sz="2800" dirty="0" smtClean="0"/>
              <a:t>-Ракете су се укључиле изнад западне обале Африке,близу Анголе,око 8000км од предвиђеног места за слетање и гореле су око 42 секунде</a:t>
            </a:r>
          </a:p>
          <a:p>
            <a:pPr marL="0" indent="0">
              <a:buNone/>
            </a:pPr>
            <a:r>
              <a:rPr lang="sr-Cyrl-RS" sz="2800" dirty="0" smtClean="0"/>
              <a:t>-Капсула је имала залихе за 10 дана које ће омогућити живот и природно опадање орбите у случају да ракете не одраде како је планирано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9180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98632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32" y="0"/>
            <a:ext cx="5093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059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8724"/>
          </a:xfrm>
        </p:spPr>
        <p:txBody>
          <a:bodyPr/>
          <a:lstStyle/>
          <a:p>
            <a:r>
              <a:rPr lang="sr-Cyrl-RS" dirty="0" smtClean="0"/>
              <a:t>                     </a:t>
            </a:r>
            <a:r>
              <a:rPr lang="sr-Cyrl-RS" b="1" dirty="0" smtClean="0"/>
              <a:t>Восток 1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93139"/>
            <a:ext cx="10166683" cy="546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53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16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516" y="96254"/>
            <a:ext cx="9473318" cy="733925"/>
          </a:xfrm>
        </p:spPr>
        <p:txBody>
          <a:bodyPr/>
          <a:lstStyle/>
          <a:p>
            <a:r>
              <a:rPr lang="sr-Cyrl-RS" b="1" dirty="0" smtClean="0"/>
              <a:t>                         Смрт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506" y="745958"/>
            <a:ext cx="10912642" cy="5991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800" dirty="0" smtClean="0"/>
              <a:t>-Касније је Гагарин постао заменик директора за        обуку у Звезданом граду</a:t>
            </a:r>
          </a:p>
          <a:p>
            <a:pPr marL="0" indent="0">
              <a:buNone/>
            </a:pPr>
            <a:endParaRPr lang="sr-Cyrl-RS" sz="2800" dirty="0" smtClean="0"/>
          </a:p>
          <a:p>
            <a:pPr marL="0" indent="0">
              <a:buNone/>
            </a:pPr>
            <a:r>
              <a:rPr lang="sr-Cyrl-RS" sz="2800" dirty="0" smtClean="0"/>
              <a:t>-У исто време покушао је да се преквалификује у     пилота ловца</a:t>
            </a:r>
          </a:p>
          <a:p>
            <a:pPr marL="0" indent="0">
              <a:buNone/>
            </a:pPr>
            <a:endParaRPr lang="sr-Cyrl-RS" sz="2800" dirty="0" smtClean="0"/>
          </a:p>
          <a:p>
            <a:pPr marL="0" indent="0">
              <a:buNone/>
            </a:pPr>
            <a:r>
              <a:rPr lang="sr-Cyrl-RS" sz="2800" dirty="0" smtClean="0"/>
              <a:t>-На дан 27.марта 1968. године Гагарин и његов        инструктор Владимир Серјегин су погинули у                 МИГ-15ути   на рутинском лету близу Киржача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706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1421" y="721895"/>
            <a:ext cx="109607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800" dirty="0"/>
              <a:t>Није познато шта је изазвало пад,али је исрага из </a:t>
            </a:r>
            <a:r>
              <a:rPr lang="sr-Cyrl-RS" sz="2800" dirty="0" smtClean="0"/>
              <a:t>1986. </a:t>
            </a:r>
            <a:r>
              <a:rPr lang="sr-Cyrl-RS" sz="2800" dirty="0"/>
              <a:t>показала да је турбуленција настала када је пресретач ЦУ-11 користио комору до горења ,могла да изазове да Гагаринов авион лети </a:t>
            </a:r>
            <a:r>
              <a:rPr lang="sr-Cyrl-RS" sz="2800" dirty="0" smtClean="0"/>
              <a:t>неконтролисано</a:t>
            </a:r>
          </a:p>
          <a:p>
            <a:endParaRPr lang="sr-Cyrl-RS" sz="2800" dirty="0"/>
          </a:p>
          <a:p>
            <a:endParaRPr lang="sr-Cyrl-RS" sz="2800" dirty="0"/>
          </a:p>
          <a:p>
            <a:r>
              <a:rPr lang="sr-Cyrl-RS" sz="2800" dirty="0"/>
              <a:t>-Временски услови су такође били лоши,што је могло допринети немогућности да се Гагарин и инструктор исправе пре него што су </a:t>
            </a:r>
            <a:r>
              <a:rPr lang="sr-Cyrl-RS" sz="2800" dirty="0" smtClean="0"/>
              <a:t>пали</a:t>
            </a:r>
          </a:p>
          <a:p>
            <a:endParaRPr lang="sr-Cyrl-RS" sz="2800" dirty="0"/>
          </a:p>
          <a:p>
            <a:endParaRPr lang="sr-Cyrl-RS" sz="2800" dirty="0"/>
          </a:p>
        </p:txBody>
      </p:sp>
    </p:spTree>
    <p:extLst>
      <p:ext uri="{BB962C8B-B14F-4D97-AF65-F5344CB8AC3E}">
        <p14:creationId xmlns:p14="http://schemas.microsoft.com/office/powerpoint/2010/main" val="6793015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4503"/>
          </a:xfrm>
        </p:spPr>
        <p:txBody>
          <a:bodyPr/>
          <a:lstStyle/>
          <a:p>
            <a:r>
              <a:rPr lang="sr-Cyrl-RS" dirty="0" smtClean="0"/>
              <a:t>                          миг-15ути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105" y="1227221"/>
            <a:ext cx="11093116" cy="551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17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343400" cy="67617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-2"/>
            <a:ext cx="7848599" cy="676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28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228601"/>
            <a:ext cx="11634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222222"/>
                </a:solidFill>
                <a:latin typeface="Georgia" panose="02040502050405020303" pitchFamily="18" charset="0"/>
              </a:rPr>
              <a:t>"Место приземления первого в мире космонавта Ю.А. Гагарина"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5094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Извори - википедиа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9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6850"/>
          </a:xfrm>
        </p:spPr>
        <p:txBody>
          <a:bodyPr/>
          <a:lstStyle/>
          <a:p>
            <a:r>
              <a:rPr lang="sr-Cyrl-RS" dirty="0" smtClean="0"/>
              <a:t>   </a:t>
            </a:r>
            <a:r>
              <a:rPr lang="sr-Cyrl-RS" b="1" dirty="0" smtClean="0"/>
              <a:t>Јуриј   Гагарин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8472" y="1251284"/>
            <a:ext cx="5656980" cy="537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70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6588" y="495702"/>
            <a:ext cx="192506" cy="1179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538" y="1143000"/>
            <a:ext cx="11646567" cy="4487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800" dirty="0" smtClean="0"/>
              <a:t>-Јуриј Гагарин је рођен у селу Клушино код Глатска 9.марта 1934 године</a:t>
            </a:r>
          </a:p>
          <a:p>
            <a:pPr marL="0" indent="0">
              <a:buNone/>
            </a:pPr>
            <a:r>
              <a:rPr lang="sr-Cyrl-RS" sz="2800" dirty="0" smtClean="0"/>
              <a:t>-Његови родитељи ,отац Алексеј  Иванович Гагарин и мајка Ана Тимофејевна Гагарина,су радили на колхозу</a:t>
            </a:r>
          </a:p>
          <a:p>
            <a:pPr marL="0" indent="0">
              <a:buNone/>
            </a:pPr>
            <a:r>
              <a:rPr lang="sr-Cyrl-RS" sz="2800" dirty="0" smtClean="0"/>
              <a:t>-Јуриј је био треће од четворо деце,а његова старија сестра Зоја га је учила док су родитељи радили</a:t>
            </a:r>
          </a:p>
          <a:p>
            <a:pPr marL="0" indent="0">
              <a:buNone/>
            </a:pPr>
            <a:r>
              <a:rPr lang="sr-Cyrl-RS" sz="2800" dirty="0" smtClean="0"/>
              <a:t>-Док је био млад,Јуриј је био заинтересован за свемир и планете,и маштао је о путовању свемиром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710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 flipV="1">
            <a:off x="12659627" y="406999"/>
            <a:ext cx="45719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695" y="938462"/>
            <a:ext cx="11598441" cy="5354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800" dirty="0" smtClean="0"/>
              <a:t>-Од 1949. до 1951. године ишао је у школу у месту Љуберци покрај Москве</a:t>
            </a:r>
          </a:p>
          <a:p>
            <a:pPr marL="0" indent="0">
              <a:buNone/>
            </a:pPr>
            <a:r>
              <a:rPr lang="sr-Cyrl-RS" sz="2800" dirty="0" smtClean="0"/>
              <a:t>-Његов наставник математике и науке је летео у Совјетском ратном ваздухопловству за време рата,што је оставило јак утисак на Гагарина</a:t>
            </a:r>
          </a:p>
          <a:p>
            <a:pPr marL="0" indent="0">
              <a:buNone/>
            </a:pPr>
            <a:r>
              <a:rPr lang="sr-Cyrl-RS" sz="2800" dirty="0" smtClean="0"/>
              <a:t>-Након тога се уписао у техничку школу у Саратову</a:t>
            </a:r>
          </a:p>
          <a:p>
            <a:pPr marL="0" indent="0">
              <a:buNone/>
            </a:pPr>
            <a:r>
              <a:rPr lang="sr-Cyrl-RS" sz="2800" dirty="0" smtClean="0"/>
              <a:t>-Док је био тамо ,учланио се у обласни аеро-клуб и научио је да лети у авиону ЈАК-18,а тај хоби му је одузимао пуно времена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3087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906850"/>
          </a:xfrm>
        </p:spPr>
        <p:txBody>
          <a:bodyPr/>
          <a:lstStyle/>
          <a:p>
            <a:r>
              <a:rPr lang="sr-Cyrl-RS" dirty="0" smtClean="0"/>
              <a:t>               </a:t>
            </a:r>
            <a:r>
              <a:rPr lang="sr-Cyrl-RS" b="1" dirty="0" smtClean="0"/>
              <a:t>ЈАК-18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433" y="1359569"/>
            <a:ext cx="10244126" cy="520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4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1126" y="452718"/>
            <a:ext cx="216568" cy="3894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11" y="842211"/>
            <a:ext cx="11887200" cy="5209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800" dirty="0" smtClean="0"/>
              <a:t>- Након завршетка средње школе,уписао се у војну пилотску школу у Оренђургу</a:t>
            </a:r>
          </a:p>
          <a:p>
            <a:pPr marL="0" indent="0">
              <a:buNone/>
            </a:pPr>
            <a:r>
              <a:rPr lang="sr-Cyrl-RS" sz="2800" dirty="0" smtClean="0"/>
              <a:t>- Ту је упознао Валентину Горјачеву,са којом се оженио 1957. након дипломирања,постао је пилот авиона МИТ-15 и распоређен је у војну базу Луостари у Мурманској области</a:t>
            </a:r>
          </a:p>
          <a:p>
            <a:pPr marL="0" indent="0">
              <a:buNone/>
            </a:pPr>
            <a:r>
              <a:rPr lang="sr-Cyrl-RS" sz="2800" dirty="0" smtClean="0"/>
              <a:t>- Као одрастао човек Гагарин је био висок само 1,57 м што је било предност у малом кокпиту Востока</a:t>
            </a:r>
          </a:p>
          <a:p>
            <a:pPr marL="0" indent="0">
              <a:buNone/>
            </a:pPr>
            <a:r>
              <a:rPr lang="sr-Cyrl-RS" sz="2800" dirty="0" smtClean="0"/>
              <a:t>- Добио је чин поручника 5.новембра  1957.</a:t>
            </a:r>
          </a:p>
          <a:p>
            <a:pPr marL="0" indent="0">
              <a:buNone/>
            </a:pPr>
            <a:r>
              <a:rPr lang="sr-Cyrl-RS" sz="2800" dirty="0" smtClean="0"/>
              <a:t>- 6.новембра 1959 је унапређен у старијег поручника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74382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38408"/>
          </a:xfrm>
        </p:spPr>
        <p:txBody>
          <a:bodyPr/>
          <a:lstStyle/>
          <a:p>
            <a:r>
              <a:rPr lang="sr-Cyrl-RS" dirty="0" smtClean="0"/>
              <a:t>                         </a:t>
            </a:r>
            <a:r>
              <a:rPr lang="sr-Cyrl-RS" b="1" dirty="0" smtClean="0"/>
              <a:t>Миг-15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0022" y="1419727"/>
            <a:ext cx="9516978" cy="489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0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827" y="144380"/>
            <a:ext cx="9404723" cy="637674"/>
          </a:xfrm>
        </p:spPr>
        <p:txBody>
          <a:bodyPr/>
          <a:lstStyle/>
          <a:p>
            <a:r>
              <a:rPr lang="sr-Cyrl-RS" sz="2800" dirty="0" smtClean="0"/>
              <a:t>                               </a:t>
            </a:r>
            <a:r>
              <a:rPr lang="sr-Cyrl-RS" sz="2800" b="1" dirty="0" smtClean="0"/>
              <a:t>Одабир и тренинг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12" y="782054"/>
            <a:ext cx="11442030" cy="5847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800" dirty="0" smtClean="0"/>
              <a:t>-У 1960.након велике потраге и процеса селекције , Јуриј Гагарин је одабран са још 19 космонаута за совјетски свемирски програм</a:t>
            </a:r>
          </a:p>
          <a:p>
            <a:pPr marL="0" indent="0">
              <a:buNone/>
            </a:pPr>
            <a:r>
              <a:rPr lang="sr-Cyrl-RS" sz="2800" dirty="0" smtClean="0"/>
              <a:t>-Уз друге потенцијалне космонауте ,Гагарин је био подвргнут ригорозним експериментима са циљем да се тестира његова физичка и психолошка издржљивост</a:t>
            </a:r>
          </a:p>
          <a:p>
            <a:pPr marL="0" indent="0">
              <a:buNone/>
            </a:pPr>
            <a:r>
              <a:rPr lang="sr-Cyrl-RS" sz="2800" dirty="0" smtClean="0"/>
              <a:t>-Такође је прошао и интезивну обуку за предстојећи лет</a:t>
            </a:r>
          </a:p>
          <a:p>
            <a:pPr marL="0" indent="0">
              <a:buNone/>
            </a:pPr>
            <a:r>
              <a:rPr lang="sr-Cyrl-RS" sz="2800" dirty="0" smtClean="0"/>
              <a:t>-Од 20 одабраних космонаута,само су Гагарин и Герман Титов ушли ушли у најужи круг и због својих  физичких особина ,пошто није било много места у Вастоку,а обојица су били ниски</a:t>
            </a:r>
          </a:p>
          <a:p>
            <a:pPr marL="0" indent="0">
              <a:buNone/>
            </a:pPr>
            <a:endParaRPr lang="sr-Cyrl-RS" sz="2800" dirty="0" smtClean="0"/>
          </a:p>
          <a:p>
            <a:endParaRPr lang="sr-Cyrl-R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217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9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0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144</TotalTime>
  <Words>532</Words>
  <Application>Microsoft Office PowerPoint</Application>
  <PresentationFormat>Widescreen</PresentationFormat>
  <Paragraphs>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Georgia</vt:lpstr>
      <vt:lpstr>Wingdings 3</vt:lpstr>
      <vt:lpstr>Ion</vt:lpstr>
      <vt:lpstr>ЈУРИЈ  ГАГАРИН</vt:lpstr>
      <vt:lpstr>   Јуриј   Гагарин</vt:lpstr>
      <vt:lpstr>PowerPoint Presentation</vt:lpstr>
      <vt:lpstr>PowerPoint Presentation</vt:lpstr>
      <vt:lpstr>               ЈАК-18</vt:lpstr>
      <vt:lpstr>PowerPoint Presentation</vt:lpstr>
      <vt:lpstr>                         Миг-15</vt:lpstr>
      <vt:lpstr>                               Одабир и тренинг</vt:lpstr>
      <vt:lpstr>PowerPoint Presentation</vt:lpstr>
      <vt:lpstr>                 Лет  у свемиру </vt:lpstr>
      <vt:lpstr>PowerPoint Presentation</vt:lpstr>
      <vt:lpstr>                     Восток 1</vt:lpstr>
      <vt:lpstr>PowerPoint Presentation</vt:lpstr>
      <vt:lpstr>                         Смрт</vt:lpstr>
      <vt:lpstr>PowerPoint Presentation</vt:lpstr>
      <vt:lpstr>                          миг-15ути</vt:lpstr>
      <vt:lpstr>PowerPoint Presentation</vt:lpstr>
      <vt:lpstr>PowerPoint Presentation</vt:lpstr>
      <vt:lpstr>Извори - википедиа</vt:lpstr>
    </vt:vector>
  </TitlesOfParts>
  <Company>TEAM 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Радио:Синиша Станковић</dc:title>
  <dc:creator>Lenovo</dc:creator>
  <cp:lastModifiedBy>Lenovo</cp:lastModifiedBy>
  <cp:revision>16</cp:revision>
  <dcterms:created xsi:type="dcterms:W3CDTF">2017-02-28T15:58:26Z</dcterms:created>
  <dcterms:modified xsi:type="dcterms:W3CDTF">2017-06-29T05:03:50Z</dcterms:modified>
</cp:coreProperties>
</file>