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59" r:id="rId4"/>
    <p:sldId id="257" r:id="rId5"/>
    <p:sldId id="260" r:id="rId6"/>
    <p:sldId id="261" r:id="rId7"/>
    <p:sldId id="264" r:id="rId8"/>
    <p:sldId id="265" r:id="rId9"/>
    <p:sldId id="266" r:id="rId10"/>
    <p:sldId id="267" r:id="rId11"/>
    <p:sldId id="281" r:id="rId12"/>
    <p:sldId id="268" r:id="rId13"/>
    <p:sldId id="263" r:id="rId14"/>
    <p:sldId id="262" r:id="rId15"/>
    <p:sldId id="278" r:id="rId16"/>
    <p:sldId id="280" r:id="rId17"/>
    <p:sldId id="282" r:id="rId18"/>
    <p:sldId id="270" r:id="rId19"/>
    <p:sldId id="276" r:id="rId20"/>
    <p:sldId id="271" r:id="rId21"/>
    <p:sldId id="272" r:id="rId22"/>
    <p:sldId id="274" r:id="rId23"/>
    <p:sldId id="273" r:id="rId24"/>
    <p:sldId id="277" r:id="rId25"/>
    <p:sldId id="269" r:id="rId26"/>
    <p:sldId id="275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6F3"/>
    <a:srgbClr val="E9E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BED74-59F4-44BF-AC5D-35A80FA20DFF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D3B6C-8BBD-4933-B12D-52CCD47D3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5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D3B6C-8BBD-4933-B12D-52CCD47D38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4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>
            <a:lvl2pPr marL="170752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DDE6F3"/>
            </a:gs>
            <a:gs pos="13000">
              <a:srgbClr val="E9E1EF"/>
            </a:gs>
            <a:gs pos="100000">
              <a:srgbClr val="F0EBD5"/>
            </a:gs>
            <a:gs pos="100000">
              <a:srgbClr val="D1C39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87D8D240-0030-4BBE-B4F5-8D646852E15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A4F35C3E-5CC8-447A-A847-65888536D1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5400" dirty="0" smtClean="0"/>
              <a:t>2014/2015</a:t>
            </a:r>
            <a:endParaRPr lang="en-US" sz="5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425773">
            <a:off x="4671100" y="2313531"/>
            <a:ext cx="4625326" cy="1470025"/>
          </a:xfrm>
        </p:spPr>
        <p:txBody>
          <a:bodyPr>
            <a:noAutofit/>
          </a:bodyPr>
          <a:lstStyle/>
          <a:p>
            <a:r>
              <a:rPr lang="sr-Latn-RS" sz="16600" dirty="0" smtClean="0"/>
              <a:t>VIII</a:t>
            </a:r>
            <a:r>
              <a:rPr lang="sr-Latn-RS" sz="16600" baseline="-25000" dirty="0" smtClean="0"/>
              <a:t>2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20740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r-Latn-RS" dirty="0" smtClean="0"/>
              <a:t>Ana Ajder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64088" y="1412776"/>
            <a:ext cx="3505592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200" dirty="0"/>
              <a:t>U osmom smo je kao razrednu dobili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njeno</a:t>
            </a:r>
            <a:r>
              <a:rPr lang="en-US" sz="3200" dirty="0"/>
              <a:t> </a:t>
            </a:r>
            <a:r>
              <a:rPr lang="en-US" sz="3200" dirty="0" err="1"/>
              <a:t>smo</a:t>
            </a:r>
            <a:r>
              <a:rPr lang="en-US" sz="3200" dirty="0"/>
              <a:t> </a:t>
            </a:r>
            <a:r>
              <a:rPr lang="en-US" sz="3200" dirty="0" err="1"/>
              <a:t>srce</a:t>
            </a:r>
            <a:r>
              <a:rPr lang="en-US" sz="3200" dirty="0"/>
              <a:t> </a:t>
            </a:r>
            <a:r>
              <a:rPr lang="en-US" sz="3200" dirty="0" err="1"/>
              <a:t>osvojili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de-DE" sz="3200" dirty="0"/>
              <a:t>Pašće joj kamen sa srca kada odemo,</a:t>
            </a:r>
            <a:endParaRPr lang="en-US" sz="3200" dirty="0"/>
          </a:p>
          <a:p>
            <a:pPr marL="0" indent="0">
              <a:buNone/>
            </a:pPr>
            <a:r>
              <a:rPr lang="de-DE" sz="3200" dirty="0"/>
              <a:t>jer smo umeli dosta problema da joj zadamo.</a:t>
            </a:r>
            <a:endParaRPr lang="en-US" sz="3200" dirty="0"/>
          </a:p>
        </p:txBody>
      </p:sp>
      <p:pic>
        <p:nvPicPr>
          <p:cNvPr id="10242" name="Picture 2" descr="H:\tovarisevo\2014-15\Matura\OS MILETA PROTIC 2015\VIII 2\AJDER A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20480" cy="643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tovarisevo\2014-15\Matura\8-2\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781" y="188640"/>
            <a:ext cx="10768633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-531440"/>
            <a:ext cx="8591550" cy="1066801"/>
          </a:xfrm>
        </p:spPr>
        <p:txBody>
          <a:bodyPr/>
          <a:lstStyle/>
          <a:p>
            <a:pPr algn="r"/>
            <a:r>
              <a:rPr lang="sr-Latn-RS" dirty="0" smtClean="0">
                <a:solidFill>
                  <a:schemeClr val="accent6">
                    <a:lumMod val="50000"/>
                  </a:schemeClr>
                </a:solidFill>
              </a:rPr>
              <a:t>Poslednji dan u školi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e-DE" dirty="0"/>
              <a:t>Stevan Bašić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76056" y="1298448"/>
            <a:ext cx="3793624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U </a:t>
            </a:r>
            <a:r>
              <a:rPr lang="en-US" sz="2800" dirty="0" err="1"/>
              <a:t>školi</a:t>
            </a:r>
            <a:r>
              <a:rPr lang="en-US" sz="2800" dirty="0"/>
              <a:t> </a:t>
            </a:r>
            <a:r>
              <a:rPr lang="en-US" sz="2800" dirty="0" err="1"/>
              <a:t>sve</a:t>
            </a:r>
            <a:r>
              <a:rPr lang="en-US" sz="2800" dirty="0"/>
              <a:t> </a:t>
            </a:r>
            <a:r>
              <a:rPr lang="en-US" sz="2800" dirty="0" err="1"/>
              <a:t>petice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četvorke</a:t>
            </a:r>
            <a:r>
              <a:rPr lang="en-US" sz="2800" dirty="0"/>
              <a:t> </a:t>
            </a:r>
            <a:r>
              <a:rPr lang="en-US" sz="2800" dirty="0" err="1"/>
              <a:t>ima</a:t>
            </a:r>
            <a:r>
              <a:rPr lang="en-US" sz="2800" dirty="0"/>
              <a:t>,</a:t>
            </a:r>
          </a:p>
          <a:p>
            <a:pPr marL="0" indent="0">
              <a:buNone/>
            </a:pPr>
            <a:r>
              <a:rPr lang="en-US" sz="2800" dirty="0" err="1"/>
              <a:t>najviše</a:t>
            </a:r>
            <a:r>
              <a:rPr lang="en-US" sz="2800" dirty="0"/>
              <a:t> od </a:t>
            </a:r>
            <a:r>
              <a:rPr lang="en-US" sz="2800" dirty="0" err="1"/>
              <a:t>svega</a:t>
            </a:r>
            <a:r>
              <a:rPr lang="en-US" sz="2800" dirty="0"/>
              <a:t> </a:t>
            </a:r>
            <a:r>
              <a:rPr lang="en-US" sz="2800" dirty="0" err="1"/>
              <a:t>voli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 err="1"/>
              <a:t>druženje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drugovima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>Od </a:t>
            </a:r>
            <a:r>
              <a:rPr lang="en-US" sz="2800" dirty="0" err="1"/>
              <a:t>sportova</a:t>
            </a:r>
            <a:r>
              <a:rPr lang="en-US" sz="2800" dirty="0"/>
              <a:t> </a:t>
            </a:r>
            <a:r>
              <a:rPr lang="en-US" sz="2800" dirty="0" err="1"/>
              <a:t>fudbal</a:t>
            </a:r>
            <a:r>
              <a:rPr lang="en-US" sz="2800" dirty="0"/>
              <a:t> </a:t>
            </a:r>
            <a:r>
              <a:rPr lang="en-US" sz="2800" dirty="0" err="1"/>
              <a:t>obožava</a:t>
            </a:r>
            <a:r>
              <a:rPr lang="en-US" sz="2800" dirty="0"/>
              <a:t>, </a:t>
            </a:r>
          </a:p>
          <a:p>
            <a:pPr marL="0" indent="0">
              <a:buNone/>
            </a:pPr>
            <a:r>
              <a:rPr lang="en-US" sz="2800" dirty="0" err="1"/>
              <a:t>medicinsku</a:t>
            </a:r>
            <a:r>
              <a:rPr lang="en-US" sz="2800" dirty="0"/>
              <a:t> </a:t>
            </a:r>
            <a:r>
              <a:rPr lang="en-US" sz="2800" dirty="0" err="1"/>
              <a:t>školu</a:t>
            </a:r>
            <a:r>
              <a:rPr lang="en-US" sz="2800" dirty="0"/>
              <a:t> bi da </a:t>
            </a:r>
            <a:r>
              <a:rPr lang="en-US" sz="2800" dirty="0" err="1" smtClean="0"/>
              <a:t>upiše</a:t>
            </a:r>
            <a:r>
              <a:rPr lang="sr-Latn-RS" sz="2800" dirty="0" smtClean="0"/>
              <a:t>‚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jer</a:t>
            </a:r>
            <a:r>
              <a:rPr lang="en-US" sz="2800" dirty="0"/>
              <a:t> bi </a:t>
            </a:r>
            <a:r>
              <a:rPr lang="en-US" sz="2800" dirty="0" err="1"/>
              <a:t>ljude</a:t>
            </a:r>
            <a:r>
              <a:rPr lang="en-US" sz="2800" dirty="0"/>
              <a:t> od </a:t>
            </a:r>
            <a:r>
              <a:rPr lang="en-US" sz="2800" dirty="0" err="1"/>
              <a:t>bolesti</a:t>
            </a:r>
            <a:r>
              <a:rPr lang="en-US" sz="2800" dirty="0"/>
              <a:t> da </a:t>
            </a:r>
            <a:r>
              <a:rPr lang="en-US" sz="2800" dirty="0" smtClean="0"/>
              <a:t>spa</a:t>
            </a:r>
            <a:r>
              <a:rPr lang="sr-Latn-RS" sz="2800" dirty="0" smtClean="0"/>
              <a:t>s</a:t>
            </a:r>
            <a:r>
              <a:rPr lang="en-US" sz="2800" dirty="0" smtClean="0"/>
              <a:t>ava.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11266" name="Picture 2" descr="H:\tovarisevo\2014-15\Matura\OS MILETA PROTIC 2015\VIII 2\BASIC STEVAN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8" y="476671"/>
            <a:ext cx="4176464" cy="622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tovarisevo\2014-15\Matura\8-2\Stevan bas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" y="476671"/>
            <a:ext cx="4204888" cy="51937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e-DE" dirty="0"/>
              <a:t>Aleksandar Vazović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32040" y="980728"/>
            <a:ext cx="3937640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/>
              <a:t>Naš Saša je pravi dasa.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Devojke mu ne daju </a:t>
            </a:r>
            <a:r>
              <a:rPr lang="de-DE" sz="2800" dirty="0" smtClean="0"/>
              <a:t>mira</a:t>
            </a:r>
            <a:r>
              <a:rPr lang="sr-Latn-RS" sz="2800" dirty="0" smtClean="0"/>
              <a:t>,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od njih mu nema spasa.</a:t>
            </a:r>
            <a:endParaRPr lang="en-US" sz="2800" dirty="0"/>
          </a:p>
          <a:p>
            <a:pPr marL="0" indent="0">
              <a:buNone/>
            </a:pPr>
            <a:r>
              <a:rPr lang="sr-Latn-RS" sz="2800" dirty="0" smtClean="0"/>
              <a:t>U </a:t>
            </a:r>
            <a:r>
              <a:rPr lang="de-DE" sz="2800" dirty="0" smtClean="0"/>
              <a:t>„9</a:t>
            </a:r>
            <a:r>
              <a:rPr lang="de-DE" sz="2800" dirty="0"/>
              <a:t>. maj“ želi da </a:t>
            </a:r>
            <a:r>
              <a:rPr lang="sr-Latn-RS" sz="2800" dirty="0" smtClean="0"/>
              <a:t>se </a:t>
            </a:r>
            <a:r>
              <a:rPr lang="de-DE" sz="2800" dirty="0" smtClean="0"/>
              <a:t>upiše</a:t>
            </a:r>
            <a:r>
              <a:rPr lang="sr-Latn-RS" sz="2800" dirty="0" smtClean="0"/>
              <a:t>,</a:t>
            </a:r>
            <a:r>
              <a:rPr lang="de-DE" sz="2800" dirty="0" smtClean="0"/>
              <a:t> 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ali za curicama on vazda uzdiše.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Lav</a:t>
            </a:r>
            <a:r>
              <a:rPr lang="en-US" sz="2800" dirty="0"/>
              <a:t> </a:t>
            </a:r>
            <a:r>
              <a:rPr lang="en-US" sz="2800" dirty="0" err="1"/>
              <a:t>pivo</a:t>
            </a:r>
            <a:r>
              <a:rPr lang="en-US" sz="2800" dirty="0"/>
              <a:t> </a:t>
            </a:r>
            <a:r>
              <a:rPr lang="en-US" sz="2800" dirty="0" err="1"/>
              <a:t>mnogo</a:t>
            </a:r>
            <a:r>
              <a:rPr lang="en-US" sz="2800" dirty="0"/>
              <a:t> </a:t>
            </a:r>
            <a:r>
              <a:rPr lang="en-US" sz="2800" dirty="0" err="1"/>
              <a:t>voli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 err="1"/>
              <a:t>jer</a:t>
            </a:r>
            <a:r>
              <a:rPr lang="en-US" sz="2800" dirty="0"/>
              <a:t> </a:t>
            </a:r>
            <a:r>
              <a:rPr lang="en-US" sz="2800" dirty="0" err="1"/>
              <a:t>zaboravi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probleme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manje</a:t>
            </a:r>
            <a:r>
              <a:rPr lang="en-US" sz="2800" dirty="0"/>
              <a:t> </a:t>
            </a:r>
            <a:r>
              <a:rPr lang="en-US" sz="2800" dirty="0" err="1"/>
              <a:t>ga</a:t>
            </a:r>
            <a:r>
              <a:rPr lang="en-US" sz="2800" dirty="0"/>
              <a:t> </a:t>
            </a:r>
            <a:r>
              <a:rPr lang="en-US" sz="2800" dirty="0" err="1"/>
              <a:t>glava</a:t>
            </a:r>
            <a:r>
              <a:rPr lang="en-US" sz="2800" dirty="0"/>
              <a:t> </a:t>
            </a:r>
            <a:r>
              <a:rPr lang="en-US" sz="2800" dirty="0" err="1"/>
              <a:t>boli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pic>
        <p:nvPicPr>
          <p:cNvPr id="12290" name="Picture 2" descr="H:\tovarisevo\2014-15\Matura\OS MILETA PROTIC 2015\VIII 2\ALEKSANDAR VAZOVIC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0074"/>
            <a:ext cx="4104456" cy="61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H:\tovarisevo\2014-15\Matura\8-2\Vazov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03920" cy="5040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Bojan</a:t>
            </a:r>
            <a:r>
              <a:rPr lang="en-US" dirty="0"/>
              <a:t> </a:t>
            </a:r>
            <a:r>
              <a:rPr lang="en-US" dirty="0" err="1"/>
              <a:t>Vujić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0" y="1340768"/>
            <a:ext cx="4176464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 err="1"/>
              <a:t>Uvek</a:t>
            </a:r>
            <a:r>
              <a:rPr lang="en-US" sz="2600" dirty="0"/>
              <a:t>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nasmejane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sjajne</a:t>
            </a:r>
            <a:r>
              <a:rPr lang="en-US" sz="2600" dirty="0"/>
              <a:t> </a:t>
            </a:r>
            <a:r>
              <a:rPr lang="en-US" sz="2600" dirty="0" err="1"/>
              <a:t>oči</a:t>
            </a:r>
            <a:r>
              <a:rPr lang="en-US" sz="2600" dirty="0"/>
              <a:t> </a:t>
            </a:r>
            <a:r>
              <a:rPr lang="en-US" sz="2600" dirty="0" err="1"/>
              <a:t>njegove</a:t>
            </a:r>
            <a:r>
              <a:rPr lang="en-US" sz="2600" dirty="0"/>
              <a:t>, </a:t>
            </a:r>
          </a:p>
          <a:p>
            <a:pPr marL="0" indent="0">
              <a:buNone/>
            </a:pPr>
            <a:r>
              <a:rPr lang="en-US" sz="2600" dirty="0" err="1"/>
              <a:t>posebno</a:t>
            </a:r>
            <a:r>
              <a:rPr lang="en-US" sz="2600" dirty="0"/>
              <a:t> </a:t>
            </a:r>
            <a:r>
              <a:rPr lang="en-US" sz="2600" dirty="0" err="1"/>
              <a:t>ako</a:t>
            </a:r>
            <a:r>
              <a:rPr lang="en-US" sz="2600" dirty="0"/>
              <a:t> </a:t>
            </a:r>
            <a:r>
              <a:rPr lang="en-US" sz="2600" dirty="0" err="1"/>
              <a:t>neko</a:t>
            </a:r>
            <a:r>
              <a:rPr lang="en-US" sz="2600" dirty="0"/>
              <a:t> </a:t>
            </a:r>
            <a:r>
              <a:rPr lang="en-US" sz="2600" dirty="0" err="1"/>
              <a:t>Cristijana</a:t>
            </a:r>
            <a:r>
              <a:rPr lang="en-US" sz="2600" dirty="0"/>
              <a:t> </a:t>
            </a:r>
            <a:r>
              <a:rPr lang="en-US" sz="2600" dirty="0" err="1"/>
              <a:t>Ronalda</a:t>
            </a:r>
            <a:endParaRPr lang="en-US" sz="2600" dirty="0"/>
          </a:p>
          <a:p>
            <a:pPr marL="0" indent="0">
              <a:buNone/>
            </a:pPr>
            <a:r>
              <a:rPr lang="de-DE" sz="2600" dirty="0"/>
              <a:t>i Branislava Ivanovića spomene.</a:t>
            </a:r>
            <a:endParaRPr lang="en-US" sz="2600" dirty="0"/>
          </a:p>
          <a:p>
            <a:pPr marL="0" indent="0">
              <a:buNone/>
            </a:pPr>
            <a:r>
              <a:rPr lang="de-DE" sz="2600" dirty="0"/>
              <a:t>Škola mu ne zadaje glavobolje, </a:t>
            </a:r>
            <a:endParaRPr lang="en-US" sz="2600" dirty="0"/>
          </a:p>
          <a:p>
            <a:pPr marL="0" indent="0">
              <a:buNone/>
            </a:pPr>
            <a:r>
              <a:rPr lang="en-US" sz="2600" dirty="0" err="1"/>
              <a:t>ali</a:t>
            </a:r>
            <a:r>
              <a:rPr lang="en-US" sz="2600" dirty="0"/>
              <a:t> </a:t>
            </a:r>
            <a:r>
              <a:rPr lang="en-US" sz="2600" dirty="0" err="1"/>
              <a:t>ipak</a:t>
            </a:r>
            <a:r>
              <a:rPr lang="en-US" sz="2600" dirty="0"/>
              <a:t> </a:t>
            </a:r>
            <a:r>
              <a:rPr lang="en-US" sz="2600" dirty="0" err="1"/>
              <a:t>fudbal</a:t>
            </a:r>
            <a:r>
              <a:rPr lang="en-US" sz="2600" dirty="0"/>
              <a:t> </a:t>
            </a:r>
            <a:r>
              <a:rPr lang="en-US" sz="2600" dirty="0" err="1"/>
              <a:t>igra</a:t>
            </a:r>
            <a:r>
              <a:rPr lang="en-US" sz="2600" dirty="0"/>
              <a:t> </a:t>
            </a:r>
            <a:r>
              <a:rPr lang="en-US" sz="2600" dirty="0" err="1"/>
              <a:t>najbolje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de-DE" sz="2600" dirty="0"/>
              <a:t>Zavide mu svi kako samo dobro igra,</a:t>
            </a:r>
            <a:endParaRPr lang="en-US" sz="2600" dirty="0"/>
          </a:p>
          <a:p>
            <a:pPr marL="0" indent="0">
              <a:buNone/>
            </a:pPr>
            <a:r>
              <a:rPr lang="de-DE" sz="2600" dirty="0"/>
              <a:t>na terenu je prava čigra.</a:t>
            </a:r>
            <a:endParaRPr lang="en-US" sz="2600" dirty="0"/>
          </a:p>
          <a:p>
            <a:pPr marL="0" indent="0">
              <a:buNone/>
            </a:pPr>
            <a:r>
              <a:rPr lang="de-DE" sz="2600" dirty="0"/>
              <a:t>Još uvek ne zna sta će da upiše,</a:t>
            </a:r>
            <a:endParaRPr lang="en-US" sz="2600" dirty="0"/>
          </a:p>
          <a:p>
            <a:pPr marL="0" indent="0">
              <a:buNone/>
            </a:pPr>
            <a:r>
              <a:rPr lang="en-US" sz="2600" dirty="0" err="1"/>
              <a:t>jer</a:t>
            </a:r>
            <a:r>
              <a:rPr lang="en-US" sz="2600" dirty="0"/>
              <a:t> </a:t>
            </a:r>
            <a:r>
              <a:rPr lang="en-US" sz="2600" dirty="0" err="1"/>
              <a:t>zanima</a:t>
            </a:r>
            <a:r>
              <a:rPr lang="en-US" sz="2600" dirty="0"/>
              <a:t> </a:t>
            </a:r>
            <a:r>
              <a:rPr lang="en-US" sz="2600" dirty="0" err="1"/>
              <a:t>ga</a:t>
            </a:r>
            <a:r>
              <a:rPr lang="en-US" sz="2600" dirty="0"/>
              <a:t> </a:t>
            </a:r>
            <a:r>
              <a:rPr lang="en-US" sz="2600" dirty="0" err="1"/>
              <a:t>fudbal</a:t>
            </a:r>
            <a:r>
              <a:rPr lang="en-US" sz="2600" dirty="0"/>
              <a:t> </a:t>
            </a:r>
            <a:r>
              <a:rPr lang="sr-Latn-RS" sz="2600" dirty="0" smtClean="0"/>
              <a:t>naj</a:t>
            </a:r>
            <a:r>
              <a:rPr lang="en-US" sz="2600" dirty="0" err="1" smtClean="0"/>
              <a:t>više</a:t>
            </a:r>
            <a:r>
              <a:rPr lang="en-US" sz="2600" dirty="0"/>
              <a:t>.</a:t>
            </a:r>
          </a:p>
          <a:p>
            <a:endParaRPr lang="en-US" dirty="0"/>
          </a:p>
        </p:txBody>
      </p:sp>
      <p:pic>
        <p:nvPicPr>
          <p:cNvPr id="1026" name="Picture 2" descr="H:\tovarisevo\2014-15\Matura\OS MILETA PROTIC 2015\VIII 2\VUJIC BOJAN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3935"/>
            <a:ext cx="4151805" cy="61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tovarisevo\2014-15\Matura\8-2\Bojan Vuji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0" y="620688"/>
            <a:ext cx="4057447" cy="5011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Milica Vukovljak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88024" y="1484784"/>
            <a:ext cx="4081656" cy="5184576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/>
              <a:t>Svi je zovemo Mica,</a:t>
            </a:r>
            <a:endParaRPr lang="en-US" sz="2800" dirty="0"/>
          </a:p>
          <a:p>
            <a:pPr marL="0" indent="0">
              <a:buNone/>
            </a:pPr>
            <a:r>
              <a:rPr lang="sr-Latn-RS" sz="2800" dirty="0" smtClean="0"/>
              <a:t>a </a:t>
            </a:r>
            <a:r>
              <a:rPr lang="de-DE" sz="2800" dirty="0" smtClean="0"/>
              <a:t>drugi </a:t>
            </a:r>
            <a:r>
              <a:rPr lang="de-DE" sz="2800" dirty="0"/>
              <a:t>nadimak joj  je svadjalica.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Baš često voli da se svadja 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ali kad se nasmeje i od meda je sladja.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Kuvarica želi biti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i sve ljude svojom hranom ugostiti.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13314" name="Picture 2" descr="H:\tovarisevo\2014-15\Matura\OS MILETA PROTIC 2015\VIII 2\VUKOVLJAK MILICA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032448" cy="60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tovarisevo\2014-15\Matura\8-2\Milica Vukovlja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744416" cy="5707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r-Latn-RS" dirty="0" smtClean="0"/>
              <a:t>Stefan Galamboš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76056" y="1556792"/>
            <a:ext cx="3793624" cy="4679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RS" dirty="0" smtClean="0"/>
              <a:t>Stefanu baš škola nije jača strana,</a:t>
            </a:r>
          </a:p>
          <a:p>
            <a:pPr marL="0" indent="0">
              <a:buNone/>
            </a:pPr>
            <a:r>
              <a:rPr lang="sr-Latn-RS" dirty="0" smtClean="0"/>
              <a:t>pustite ga na kompjuter,</a:t>
            </a:r>
          </a:p>
          <a:p>
            <a:pPr marL="0" indent="0">
              <a:buNone/>
            </a:pPr>
            <a:r>
              <a:rPr lang="sr-Latn-RS" dirty="0" smtClean="0"/>
              <a:t>ne bi spavao dva dana.</a:t>
            </a:r>
          </a:p>
          <a:p>
            <a:pPr marL="0" indent="0">
              <a:buNone/>
            </a:pPr>
            <a:r>
              <a:rPr lang="en-US" dirty="0" err="1"/>
              <a:t>Uvek</a:t>
            </a:r>
            <a:r>
              <a:rPr lang="en-US" dirty="0"/>
              <a:t> je rad da </a:t>
            </a:r>
            <a:r>
              <a:rPr lang="en-US" dirty="0" err="1"/>
              <a:t>igra</a:t>
            </a:r>
            <a:r>
              <a:rPr lang="en-US" dirty="0"/>
              <a:t> </a:t>
            </a:r>
            <a:r>
              <a:rPr lang="en-US" dirty="0" err="1"/>
              <a:t>fudbal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 smtClean="0"/>
              <a:t>drugarima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r>
              <a:rPr lang="sr-Latn-RS" dirty="0"/>
              <a:t>U školi se ne čuje,</a:t>
            </a:r>
          </a:p>
          <a:p>
            <a:pPr marL="0" indent="0">
              <a:buNone/>
            </a:pPr>
            <a:r>
              <a:rPr lang="en-US" dirty="0" err="1"/>
              <a:t>veliko</a:t>
            </a:r>
            <a:r>
              <a:rPr lang="en-US" dirty="0"/>
              <a:t> </a:t>
            </a:r>
            <a:r>
              <a:rPr lang="en-US" dirty="0" err="1"/>
              <a:t>srce</a:t>
            </a:r>
            <a:r>
              <a:rPr lang="en-US" dirty="0"/>
              <a:t> </a:t>
            </a:r>
            <a:r>
              <a:rPr lang="en-US" dirty="0" err="1" smtClean="0"/>
              <a:t>ima</a:t>
            </a:r>
            <a:r>
              <a:rPr lang="sr-Latn-RS" dirty="0" smtClean="0"/>
              <a:t>,</a:t>
            </a:r>
          </a:p>
          <a:p>
            <a:pPr marL="0" indent="0">
              <a:buNone/>
            </a:pPr>
            <a:r>
              <a:rPr lang="sr-Latn-RS" dirty="0" smtClean="0"/>
              <a:t>p</a:t>
            </a:r>
            <a:r>
              <a:rPr lang="en-US" dirty="0" err="1" smtClean="0"/>
              <a:t>rijatelj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 smtClean="0"/>
              <a:t>pravi</a:t>
            </a:r>
            <a:r>
              <a:rPr lang="sr-Latn-RS" dirty="0" smtClean="0"/>
              <a:t>,</a:t>
            </a:r>
          </a:p>
          <a:p>
            <a:pPr marL="0" indent="0">
              <a:buNone/>
            </a:pPr>
            <a:r>
              <a:rPr lang="sr-Latn-RS" smtClean="0"/>
              <a:t>a </a:t>
            </a:r>
            <a:r>
              <a:rPr lang="sr-Latn-RS" dirty="0" smtClean="0"/>
              <a:t>rekao nam je,</a:t>
            </a:r>
          </a:p>
          <a:p>
            <a:pPr marL="0" indent="0">
              <a:buNone/>
            </a:pPr>
            <a:r>
              <a:rPr lang="sr-Latn-RS" dirty="0" smtClean="0"/>
              <a:t>da će u poljoprivrednoj školi da nastavi.</a:t>
            </a:r>
            <a:endParaRPr lang="en-US" dirty="0"/>
          </a:p>
        </p:txBody>
      </p:sp>
      <p:pic>
        <p:nvPicPr>
          <p:cNvPr id="24578" name="Picture 2" descr="H:\tovarisevo\2014-15\Matura\OS MILETA PROTIC 2015\VIII 2\GALAMBOS STEFAN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0501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H:\tovarisevo\2014-15\Matura\8-2\Stef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" y="476672"/>
            <a:ext cx="4308249" cy="5040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r-Latn-RS" dirty="0" smtClean="0"/>
              <a:t>Ognjen Živanović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60032" y="1298448"/>
            <a:ext cx="4009648" cy="49377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Ognjen</a:t>
            </a:r>
            <a:r>
              <a:rPr lang="en-US" dirty="0"/>
              <a:t> je u </a:t>
            </a:r>
            <a:r>
              <a:rPr lang="sr-Latn-RS" dirty="0" smtClean="0"/>
              <a:t>š</a:t>
            </a:r>
            <a:r>
              <a:rPr lang="en-US" dirty="0" err="1" smtClean="0"/>
              <a:t>koli</a:t>
            </a:r>
            <a:r>
              <a:rPr lang="en-US" dirty="0" smtClean="0"/>
              <a:t>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dobar</a:t>
            </a:r>
            <a:r>
              <a:rPr lang="en-US" dirty="0"/>
              <a:t> </a:t>
            </a:r>
            <a:r>
              <a:rPr lang="en-US" dirty="0" err="1"/>
              <a:t>djak</a:t>
            </a:r>
            <a:r>
              <a:rPr lang="en-US" dirty="0" smtClean="0"/>
              <a:t>.</a:t>
            </a:r>
            <a:endParaRPr lang="sr-Latn-RS" dirty="0" smtClean="0"/>
          </a:p>
          <a:p>
            <a:pPr marL="0" indent="0">
              <a:buNone/>
            </a:pPr>
            <a:r>
              <a:rPr lang="en-US" dirty="0" err="1"/>
              <a:t>Vragolast</a:t>
            </a:r>
            <a:r>
              <a:rPr lang="en-US" dirty="0"/>
              <a:t> </a:t>
            </a:r>
            <a:r>
              <a:rPr lang="en-US" dirty="0" smtClean="0"/>
              <a:t>je</a:t>
            </a:r>
            <a:r>
              <a:rPr lang="sr-Latn-RS" dirty="0" smtClean="0"/>
              <a:t>,</a:t>
            </a:r>
          </a:p>
          <a:p>
            <a:pPr marL="0" indent="0">
              <a:buNone/>
            </a:pPr>
            <a:r>
              <a:rPr lang="sr-Latn-RS" dirty="0" smtClean="0"/>
              <a:t>i </a:t>
            </a:r>
            <a:r>
              <a:rPr lang="sr-Latn-RS" dirty="0"/>
              <a:t>uvek </a:t>
            </a:r>
            <a:r>
              <a:rPr lang="en-US" dirty="0" err="1"/>
              <a:t>nasmejan</a:t>
            </a:r>
            <a:r>
              <a:rPr lang="en-US" dirty="0"/>
              <a:t>,</a:t>
            </a:r>
            <a:r>
              <a:rPr lang="sr-Latn-RS" dirty="0"/>
              <a:t> </a:t>
            </a:r>
          </a:p>
          <a:p>
            <a:pPr marL="0" indent="0">
              <a:buNone/>
            </a:pPr>
            <a:r>
              <a:rPr lang="sr-Latn-RS" dirty="0"/>
              <a:t>ovaj  </a:t>
            </a:r>
            <a:r>
              <a:rPr lang="en-US" dirty="0" err="1"/>
              <a:t>plavokos</a:t>
            </a:r>
            <a:r>
              <a:rPr lang="sr-Latn-RS" dirty="0"/>
              <a:t>i</a:t>
            </a:r>
            <a:r>
              <a:rPr lang="en-US" dirty="0"/>
              <a:t> </a:t>
            </a:r>
            <a:r>
              <a:rPr lang="en-US" dirty="0" err="1"/>
              <a:t>decak</a:t>
            </a:r>
            <a:r>
              <a:rPr lang="en-US" dirty="0"/>
              <a:t>.</a:t>
            </a:r>
            <a:endParaRPr lang="sr-Latn-RS" dirty="0"/>
          </a:p>
          <a:p>
            <a:pPr marL="0" indent="0">
              <a:buNone/>
            </a:pPr>
            <a:r>
              <a:rPr lang="sr-Latn-RS" dirty="0" smtClean="0"/>
              <a:t>Zbog </a:t>
            </a:r>
            <a:r>
              <a:rPr lang="en-US" dirty="0" err="1"/>
              <a:t>nema</a:t>
            </a:r>
            <a:r>
              <a:rPr lang="sr-Latn-RS" dirty="0"/>
              <a:t>č</a:t>
            </a:r>
            <a:r>
              <a:rPr lang="en-US" dirty="0"/>
              <a:t>k</a:t>
            </a:r>
            <a:r>
              <a:rPr lang="sr-Latn-RS" dirty="0"/>
              <a:t>og nije mogao da spava,</a:t>
            </a:r>
          </a:p>
          <a:p>
            <a:pPr marL="0" indent="0">
              <a:buNone/>
            </a:pP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zato</a:t>
            </a:r>
            <a:r>
              <a:rPr lang="en-US" dirty="0"/>
              <a:t> mu </a:t>
            </a:r>
            <a:r>
              <a:rPr lang="en-US" dirty="0" err="1"/>
              <a:t>engleski</a:t>
            </a:r>
            <a:r>
              <a:rPr lang="en-US" dirty="0"/>
              <a:t> ide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rukava</a:t>
            </a:r>
            <a:r>
              <a:rPr lang="en-US" dirty="0"/>
              <a:t>.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D</a:t>
            </a:r>
            <a:r>
              <a:rPr lang="en-US" dirty="0" smtClean="0"/>
              <a:t>a </a:t>
            </a:r>
            <a:r>
              <a:rPr lang="en-US" dirty="0" err="1"/>
              <a:t>igra</a:t>
            </a:r>
            <a:r>
              <a:rPr lang="en-US" dirty="0"/>
              <a:t> </a:t>
            </a:r>
            <a:r>
              <a:rPr lang="en-US" dirty="0" err="1"/>
              <a:t>fudbal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ko</a:t>
            </a:r>
            <a:r>
              <a:rPr lang="sr-Latn-RS" dirty="0" smtClean="0"/>
              <a:t>š</a:t>
            </a:r>
            <a:r>
              <a:rPr lang="en-US" dirty="0" err="1" smtClean="0"/>
              <a:t>arku</a:t>
            </a:r>
            <a:r>
              <a:rPr lang="en-US" dirty="0" smtClean="0"/>
              <a:t> </a:t>
            </a:r>
            <a:r>
              <a:rPr lang="sr-Latn-RS" dirty="0" smtClean="0"/>
              <a:t>m</a:t>
            </a:r>
            <a:r>
              <a:rPr lang="en-US" dirty="0" err="1" smtClean="0"/>
              <a:t>nogo</a:t>
            </a:r>
            <a:r>
              <a:rPr lang="en-US" dirty="0" smtClean="0"/>
              <a:t> </a:t>
            </a:r>
            <a:r>
              <a:rPr lang="en-US" dirty="0" err="1" smtClean="0"/>
              <a:t>voli</a:t>
            </a:r>
            <a:r>
              <a:rPr lang="sr-Latn-RS" dirty="0" smtClean="0"/>
              <a:t>, </a:t>
            </a:r>
          </a:p>
          <a:p>
            <a:pPr marL="0" indent="0">
              <a:buNone/>
            </a:pPr>
            <a:r>
              <a:rPr lang="sr-Latn-RS" dirty="0" smtClean="0"/>
              <a:t>a retko koja devojčica može njegovom šarmu da odoli.</a:t>
            </a:r>
          </a:p>
          <a:p>
            <a:pPr marL="0" indent="0">
              <a:buNone/>
            </a:pPr>
            <a:r>
              <a:rPr lang="sr-Latn-RS" dirty="0" smtClean="0"/>
              <a:t>O poljoprivrednoj i ekonomskoj školi zasad misli,</a:t>
            </a:r>
          </a:p>
          <a:p>
            <a:pPr marL="0" indent="0">
              <a:buNone/>
            </a:pPr>
            <a:r>
              <a:rPr lang="sr-Latn-RS" dirty="0" smtClean="0"/>
              <a:t>ali to od ukupnih bodova na kraju,</a:t>
            </a:r>
          </a:p>
          <a:p>
            <a:pPr marL="0" indent="0">
              <a:buNone/>
            </a:pPr>
            <a:r>
              <a:rPr lang="sr-Latn-RS" dirty="0" smtClean="0"/>
              <a:t>ipak zavisi.</a:t>
            </a:r>
            <a:endParaRPr lang="en-US" dirty="0"/>
          </a:p>
        </p:txBody>
      </p:sp>
      <p:pic>
        <p:nvPicPr>
          <p:cNvPr id="1026" name="Picture 2" descr="H:\tovarisevo\2014-15\Matura\OS MILETA PROTIC 2015\VIII 2\ZIVANOVIC OGNJE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" y="404664"/>
            <a:ext cx="410834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tovarisevo\2014-15\Matura\8-2\Ognj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7" y="476672"/>
            <a:ext cx="4062063" cy="47525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err="1"/>
              <a:t>Tijana</a:t>
            </a:r>
            <a:r>
              <a:rPr lang="en-US" dirty="0"/>
              <a:t> </a:t>
            </a:r>
            <a:r>
              <a:rPr lang="en-US" dirty="0" err="1" smtClean="0"/>
              <a:t>Živkov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27984" y="1340768"/>
            <a:ext cx="4441696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/>
              <a:t>Najviše</a:t>
            </a:r>
            <a:r>
              <a:rPr lang="en-US" sz="2600" dirty="0"/>
              <a:t> od </a:t>
            </a:r>
            <a:r>
              <a:rPr lang="en-US" sz="2600" dirty="0" err="1"/>
              <a:t>svega</a:t>
            </a:r>
            <a:r>
              <a:rPr lang="en-US" sz="2600" dirty="0"/>
              <a:t> </a:t>
            </a:r>
            <a:r>
              <a:rPr lang="en-US" sz="2600" dirty="0" err="1"/>
              <a:t>voli</a:t>
            </a:r>
            <a:r>
              <a:rPr lang="en-US" sz="2600" dirty="0"/>
              <a:t> </a:t>
            </a:r>
            <a:r>
              <a:rPr lang="en-US" sz="2600" dirty="0" err="1"/>
              <a:t>putovati</a:t>
            </a:r>
            <a:r>
              <a:rPr lang="en-US" sz="2600" dirty="0"/>
              <a:t>. </a:t>
            </a:r>
          </a:p>
          <a:p>
            <a:pPr marL="0" indent="0">
              <a:buNone/>
            </a:pPr>
            <a:r>
              <a:rPr lang="en-US" sz="2600" dirty="0" err="1"/>
              <a:t>Želja</a:t>
            </a:r>
            <a:r>
              <a:rPr lang="en-US" sz="2600" dirty="0"/>
              <a:t> </a:t>
            </a:r>
            <a:r>
              <a:rPr lang="en-US" sz="2600" dirty="0" err="1"/>
              <a:t>joj</a:t>
            </a:r>
            <a:r>
              <a:rPr lang="en-US" sz="2600" dirty="0"/>
              <a:t> je da New York </a:t>
            </a:r>
            <a:r>
              <a:rPr lang="en-US" sz="2600" dirty="0" err="1"/>
              <a:t>i</a:t>
            </a:r>
            <a:r>
              <a:rPr lang="en-US" sz="2600" dirty="0"/>
              <a:t> Dubai </a:t>
            </a:r>
            <a:r>
              <a:rPr lang="en-US" sz="2600" dirty="0" err="1"/>
              <a:t>poseti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/>
              <a:t>A </a:t>
            </a:r>
            <a:r>
              <a:rPr lang="en-US" sz="2600" dirty="0" err="1"/>
              <a:t>želi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Maria </a:t>
            </a:r>
            <a:r>
              <a:rPr lang="en-US" sz="2600" dirty="0" err="1"/>
              <a:t>Kasasa</a:t>
            </a:r>
            <a:r>
              <a:rPr lang="en-US" sz="2600" dirty="0"/>
              <a:t> </a:t>
            </a:r>
            <a:r>
              <a:rPr lang="en-US" sz="2600" dirty="0" err="1"/>
              <a:t>upoznati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 err="1"/>
              <a:t>Volela</a:t>
            </a:r>
            <a:r>
              <a:rPr lang="en-US" sz="2600" dirty="0"/>
              <a:t> bi </a:t>
            </a:r>
            <a:r>
              <a:rPr lang="en-US" sz="2600" dirty="0" err="1"/>
              <a:t>i</a:t>
            </a:r>
            <a:r>
              <a:rPr lang="en-US" sz="2600" dirty="0"/>
              <a:t> u </a:t>
            </a:r>
            <a:r>
              <a:rPr lang="en-US" sz="2600" dirty="0" err="1"/>
              <a:t>Španiji</a:t>
            </a:r>
            <a:r>
              <a:rPr lang="en-US" sz="2600" dirty="0"/>
              <a:t> </a:t>
            </a:r>
            <a:r>
              <a:rPr lang="en-US" sz="2600" dirty="0" err="1"/>
              <a:t>poznata</a:t>
            </a:r>
            <a:r>
              <a:rPr lang="en-US" sz="2600" dirty="0"/>
              <a:t> </a:t>
            </a:r>
            <a:r>
              <a:rPr lang="en-US" sz="2600" dirty="0" err="1"/>
              <a:t>glumica</a:t>
            </a:r>
            <a:r>
              <a:rPr lang="en-US" sz="2600" dirty="0"/>
              <a:t> </a:t>
            </a:r>
            <a:r>
              <a:rPr lang="en-US" sz="2600" dirty="0" err="1"/>
              <a:t>postati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de-DE" sz="2600" dirty="0"/>
              <a:t>Zasad planira da upiše medicinsku školu</a:t>
            </a:r>
            <a:endParaRPr lang="en-US" sz="2600" dirty="0"/>
          </a:p>
          <a:p>
            <a:pPr marL="0" indent="0">
              <a:buNone/>
            </a:pPr>
            <a:r>
              <a:rPr lang="de-DE" sz="2600" dirty="0"/>
              <a:t>da leči ljude i pomaže im </a:t>
            </a:r>
            <a:endParaRPr lang="sr-Latn-RS" sz="2600" dirty="0" smtClean="0"/>
          </a:p>
          <a:p>
            <a:pPr marL="0" indent="0">
              <a:buNone/>
            </a:pPr>
            <a:r>
              <a:rPr lang="sr-Latn-RS" sz="2600" dirty="0" smtClean="0"/>
              <a:t>kada su </a:t>
            </a:r>
            <a:r>
              <a:rPr lang="de-DE" sz="2600" dirty="0" smtClean="0"/>
              <a:t>u </a:t>
            </a:r>
            <a:r>
              <a:rPr lang="de-DE" sz="2600" dirty="0"/>
              <a:t>bolu.</a:t>
            </a:r>
            <a:endParaRPr lang="en-US" sz="2600" dirty="0"/>
          </a:p>
        </p:txBody>
      </p:sp>
      <p:pic>
        <p:nvPicPr>
          <p:cNvPr id="14338" name="Picture 2" descr="H:\tovarisevo\2014-15\Matura\OS MILETA PROTIC 2015\VIII 2\ZIVKOV TIJANA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96334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tovarisevo\2014-15\Matura\8-2\Tijana Zivkov 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8" y="836712"/>
            <a:ext cx="3744416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Đorđe Zdravković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16016" y="1484784"/>
            <a:ext cx="415366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/>
              <a:t>Škola ni njega nešto ne zanima,</a:t>
            </a:r>
            <a:endParaRPr lang="en-US" sz="3200" dirty="0"/>
          </a:p>
          <a:p>
            <a:pPr marL="0" indent="0">
              <a:buNone/>
            </a:pPr>
            <a:r>
              <a:rPr lang="de-DE" sz="3200" dirty="0"/>
              <a:t>jedino za druženje volje ima.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Kuvar</a:t>
            </a:r>
            <a:r>
              <a:rPr lang="en-US" sz="3200" dirty="0"/>
              <a:t> </a:t>
            </a:r>
            <a:r>
              <a:rPr lang="en-US" sz="3200" dirty="0" err="1"/>
              <a:t>će</a:t>
            </a:r>
            <a:r>
              <a:rPr lang="en-US" sz="3200" dirty="0"/>
              <a:t> on </a:t>
            </a:r>
            <a:r>
              <a:rPr lang="en-US" sz="3200" dirty="0" err="1"/>
              <a:t>dobar</a:t>
            </a:r>
            <a:r>
              <a:rPr lang="en-US" sz="3200" dirty="0"/>
              <a:t> </a:t>
            </a:r>
            <a:r>
              <a:rPr lang="en-US" sz="3200" dirty="0" err="1"/>
              <a:t>biti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ljude</a:t>
            </a:r>
            <a:r>
              <a:rPr lang="en-US" sz="3200" dirty="0"/>
              <a:t> </a:t>
            </a:r>
            <a:r>
              <a:rPr lang="en-US" sz="3200" dirty="0" err="1"/>
              <a:t>divnim</a:t>
            </a:r>
            <a:r>
              <a:rPr lang="en-US" sz="3200" dirty="0"/>
              <a:t> </a:t>
            </a:r>
            <a:r>
              <a:rPr lang="en-US" sz="3200" dirty="0" err="1"/>
              <a:t>specijalitetima</a:t>
            </a:r>
            <a:r>
              <a:rPr lang="en-US" sz="3200" dirty="0"/>
              <a:t> </a:t>
            </a:r>
            <a:r>
              <a:rPr lang="en-US" sz="3200" dirty="0" err="1"/>
              <a:t>nahraniti</a:t>
            </a:r>
            <a:r>
              <a:rPr lang="en-US" sz="3200" dirty="0"/>
              <a:t>.</a:t>
            </a:r>
          </a:p>
          <a:p>
            <a:endParaRPr lang="en-US" dirty="0"/>
          </a:p>
        </p:txBody>
      </p:sp>
      <p:pic>
        <p:nvPicPr>
          <p:cNvPr id="15362" name="Picture 2" descr="H:\tovarisevo\2014-15\Matura\OS MILETA PROTIC 2015\VIII 2\ZDRAVKOVIC DJORDJE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4248472" cy="63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H:\tovarisevo\2014-15\Matura\8-2\Djordj Z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6902"/>
            <a:ext cx="4052610" cy="49203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tovarisevo\2014-15\Matura\8-2\z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75" y="116632"/>
            <a:ext cx="9393453" cy="67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solidFill>
                  <a:srgbClr val="FFFF00"/>
                </a:solidFill>
              </a:rPr>
              <a:t>Zabavište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Rastko Mihajlov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48064" y="1556792"/>
            <a:ext cx="3721616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Latn-RS" sz="3000" dirty="0" smtClean="0"/>
              <a:t>Rastko f</a:t>
            </a:r>
            <a:r>
              <a:rPr lang="de-DE" sz="3000" dirty="0" smtClean="0"/>
              <a:t>udbal </a:t>
            </a:r>
            <a:r>
              <a:rPr lang="de-DE" sz="3000" dirty="0"/>
              <a:t>trenira.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Kad Partizan izgubi,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tad se zdravo iznervira.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Tu je da nas uvek razonodi i </a:t>
            </a:r>
            <a:r>
              <a:rPr lang="de-DE" sz="3000" dirty="0" smtClean="0"/>
              <a:t>nasmeje</a:t>
            </a:r>
            <a:r>
              <a:rPr lang="sr-Latn-RS" sz="3000" dirty="0" smtClean="0"/>
              <a:t>,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čim ga </a:t>
            </a:r>
            <a:r>
              <a:rPr lang="de-DE" sz="3000" dirty="0" smtClean="0"/>
              <a:t>nema</a:t>
            </a:r>
            <a:r>
              <a:rPr lang="sr-Latn-RS" sz="3000" dirty="0" smtClean="0"/>
              <a:t>,</a:t>
            </a:r>
            <a:r>
              <a:rPr lang="de-DE" sz="3000" dirty="0" smtClean="0"/>
              <a:t> </a:t>
            </a:r>
            <a:endParaRPr lang="sr-Latn-RS" sz="3000" dirty="0" smtClean="0"/>
          </a:p>
          <a:p>
            <a:pPr marL="0" indent="0">
              <a:buNone/>
            </a:pPr>
            <a:r>
              <a:rPr lang="de-DE" sz="3000" dirty="0" smtClean="0"/>
              <a:t>svi </a:t>
            </a:r>
            <a:r>
              <a:rPr lang="de-DE" sz="3000" dirty="0"/>
              <a:t>pitaju gde je.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Elektrotehničku školu želi da upiše 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jer računare voli najviše.</a:t>
            </a:r>
            <a:endParaRPr lang="en-US" sz="3000" dirty="0"/>
          </a:p>
          <a:p>
            <a:endParaRPr lang="en-US" dirty="0"/>
          </a:p>
        </p:txBody>
      </p:sp>
      <p:pic>
        <p:nvPicPr>
          <p:cNvPr id="16386" name="Picture 2" descr="H:\tovarisevo\2014-15\Matura\OS MILETA PROTIC 2015\VIII 2\Mihajlov Rastko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2" y="404664"/>
            <a:ext cx="4208489" cy="626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tovarisevo\2014-15\Matura\8-2\Rastk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6" y="404664"/>
            <a:ext cx="3960440" cy="5417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1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Sava </a:t>
            </a:r>
            <a:r>
              <a:rPr lang="en-US" dirty="0" err="1" smtClean="0"/>
              <a:t>Mihajlov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32040" y="1484784"/>
            <a:ext cx="3937640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err="1"/>
              <a:t>Crno-beli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mu u </a:t>
            </a:r>
            <a:r>
              <a:rPr lang="en-US" sz="2800" dirty="0" err="1"/>
              <a:t>krvi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>U </a:t>
            </a:r>
            <a:r>
              <a:rPr lang="en-US" sz="2800" dirty="0" err="1"/>
              <a:t>matematici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fudbalu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 err="1"/>
              <a:t>uvek</a:t>
            </a:r>
            <a:r>
              <a:rPr lang="en-US" sz="2800" dirty="0"/>
              <a:t> je </a:t>
            </a:r>
            <a:r>
              <a:rPr lang="en-US" sz="2800" dirty="0" err="1"/>
              <a:t>prvi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 err="1"/>
              <a:t>Osmeh</a:t>
            </a:r>
            <a:r>
              <a:rPr lang="en-US" sz="2800" dirty="0"/>
              <a:t> </a:t>
            </a:r>
            <a:r>
              <a:rPr lang="en-US" sz="2800" dirty="0" err="1"/>
              <a:t>krasi</a:t>
            </a:r>
            <a:r>
              <a:rPr lang="en-US" sz="2800" dirty="0"/>
              <a:t> </a:t>
            </a:r>
            <a:r>
              <a:rPr lang="en-US" sz="2800" dirty="0" err="1"/>
              <a:t>njegovo</a:t>
            </a:r>
            <a:r>
              <a:rPr lang="en-US" sz="2800" dirty="0"/>
              <a:t> </a:t>
            </a:r>
            <a:r>
              <a:rPr lang="en-US" sz="2800" dirty="0" smtClean="0"/>
              <a:t>lice</a:t>
            </a:r>
            <a:r>
              <a:rPr lang="sr-Latn-RS" sz="2800" dirty="0" smtClean="0"/>
              <a:t>.</a:t>
            </a:r>
            <a:r>
              <a:rPr lang="en-US" sz="2800" dirty="0" smtClean="0"/>
              <a:t> 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Upisaće</a:t>
            </a:r>
            <a:r>
              <a:rPr lang="en-US" sz="2800" dirty="0"/>
              <a:t> </a:t>
            </a:r>
            <a:r>
              <a:rPr lang="sr-Latn-RS" sz="2800" dirty="0" smtClean="0"/>
              <a:t>se u </a:t>
            </a:r>
            <a:r>
              <a:rPr lang="en-US" sz="2800" dirty="0" smtClean="0"/>
              <a:t>“9</a:t>
            </a:r>
            <a:r>
              <a:rPr lang="en-US" sz="2800" dirty="0"/>
              <a:t>. </a:t>
            </a:r>
            <a:r>
              <a:rPr lang="en-US" sz="2800" dirty="0" err="1"/>
              <a:t>maj</a:t>
            </a:r>
            <a:r>
              <a:rPr lang="en-US" sz="2800" dirty="0"/>
              <a:t>” </a:t>
            </a:r>
            <a:endParaRPr lang="sr-Latn-RS" sz="2800" dirty="0" smtClean="0"/>
          </a:p>
          <a:p>
            <a:pPr marL="0" indent="0">
              <a:buNone/>
            </a:pP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/>
              <a:t>osvajati</a:t>
            </a:r>
            <a:r>
              <a:rPr lang="en-US" sz="2800" dirty="0"/>
              <a:t> </a:t>
            </a:r>
            <a:r>
              <a:rPr lang="en-US" sz="2800" dirty="0" err="1" smtClean="0"/>
              <a:t>umiljatim</a:t>
            </a:r>
            <a:r>
              <a:rPr lang="sr-Latn-RS" sz="2800" dirty="0" smtClean="0"/>
              <a:t> </a:t>
            </a:r>
            <a:r>
              <a:rPr lang="en-US" sz="2800" dirty="0" err="1" smtClean="0"/>
              <a:t>pogledom</a:t>
            </a:r>
            <a:r>
              <a:rPr lang="en-US" sz="2800" dirty="0" smtClean="0"/>
              <a:t> </a:t>
            </a:r>
            <a:endParaRPr lang="sr-Latn-RS" sz="2800" dirty="0" smtClean="0"/>
          </a:p>
          <a:p>
            <a:pPr marL="0" indent="0">
              <a:buNone/>
            </a:pPr>
            <a:r>
              <a:rPr lang="sr-Latn-RS" sz="2800" dirty="0" smtClean="0"/>
              <a:t>i u Palanci </a:t>
            </a:r>
            <a:r>
              <a:rPr lang="en-US" sz="2800" dirty="0" err="1" smtClean="0"/>
              <a:t>devojčice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 err="1"/>
              <a:t>Uvek</a:t>
            </a:r>
            <a:r>
              <a:rPr lang="en-US" sz="2800" dirty="0"/>
              <a:t> je </a:t>
            </a:r>
            <a:r>
              <a:rPr lang="en-US" sz="2800" dirty="0" err="1"/>
              <a:t>miran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tih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 err="1"/>
              <a:t>ali</a:t>
            </a:r>
            <a:r>
              <a:rPr lang="en-US" sz="2800" dirty="0"/>
              <a:t> </a:t>
            </a:r>
            <a:r>
              <a:rPr lang="en-US" sz="2800" dirty="0" err="1"/>
              <a:t>uspeli</a:t>
            </a:r>
            <a:r>
              <a:rPr lang="en-US" sz="2800" dirty="0"/>
              <a:t> </a:t>
            </a:r>
            <a:r>
              <a:rPr lang="en-US" sz="2800" dirty="0" err="1"/>
              <a:t>smo</a:t>
            </a:r>
            <a:r>
              <a:rPr lang="en-US" sz="2800" dirty="0"/>
              <a:t> </a:t>
            </a:r>
            <a:r>
              <a:rPr lang="en-US" sz="2800" dirty="0" err="1"/>
              <a:t>napisati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 err="1"/>
              <a:t>i</a:t>
            </a:r>
            <a:r>
              <a:rPr lang="en-US" sz="2800" dirty="0"/>
              <a:t> o </a:t>
            </a:r>
            <a:r>
              <a:rPr lang="en-US" sz="2800" dirty="0" err="1"/>
              <a:t>njemu</a:t>
            </a:r>
            <a:r>
              <a:rPr lang="en-US" sz="2800" dirty="0"/>
              <a:t> </a:t>
            </a:r>
            <a:r>
              <a:rPr lang="en-US" sz="2800" dirty="0" err="1"/>
              <a:t>koji</a:t>
            </a:r>
            <a:r>
              <a:rPr lang="en-US" sz="2800" dirty="0"/>
              <a:t> </a:t>
            </a:r>
            <a:r>
              <a:rPr lang="en-US" sz="2800" dirty="0" err="1"/>
              <a:t>stih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pic>
        <p:nvPicPr>
          <p:cNvPr id="17410" name="Picture 2" descr="H:\tovarisevo\2014-15\Matura\OS MILETA PROTIC 2015\VIII 2\MIHAJLOV SAVA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48472" cy="632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:\tovarisevo\2014-15\Matura\8-2\Sava Mihajlov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2" y="548680"/>
            <a:ext cx="4187478" cy="4899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Miloš</a:t>
            </a:r>
            <a:r>
              <a:rPr lang="en-US" dirty="0"/>
              <a:t> </a:t>
            </a:r>
            <a:r>
              <a:rPr lang="en-US" dirty="0" err="1"/>
              <a:t>Protić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88024" y="1772816"/>
            <a:ext cx="4081656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Voli</a:t>
            </a:r>
            <a:r>
              <a:rPr lang="en-US" sz="3200" dirty="0"/>
              <a:t> </a:t>
            </a:r>
            <a:r>
              <a:rPr lang="en-US" sz="3200" dirty="0" err="1"/>
              <a:t>mnogo</a:t>
            </a:r>
            <a:r>
              <a:rPr lang="en-US" sz="3200" dirty="0"/>
              <a:t> </a:t>
            </a:r>
            <a:r>
              <a:rPr lang="en-US" sz="3200" dirty="0" err="1" smtClean="0"/>
              <a:t>računare</a:t>
            </a:r>
            <a:r>
              <a:rPr lang="sr-Latn-RS" sz="3200" dirty="0" smtClean="0"/>
              <a:t>,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ali</a:t>
            </a:r>
            <a:r>
              <a:rPr lang="en-US" sz="3200" dirty="0"/>
              <a:t> </a:t>
            </a:r>
            <a:r>
              <a:rPr lang="en-US" sz="3200" dirty="0" err="1"/>
              <a:t>najviše</a:t>
            </a:r>
            <a:r>
              <a:rPr lang="en-US" sz="3200" dirty="0"/>
              <a:t> </a:t>
            </a:r>
            <a:r>
              <a:rPr lang="en-US" sz="3200" dirty="0" err="1"/>
              <a:t>vremena</a:t>
            </a:r>
            <a:r>
              <a:rPr lang="en-US" sz="3200" dirty="0"/>
              <a:t> </a:t>
            </a:r>
            <a:r>
              <a:rPr lang="en-US" sz="3200" dirty="0" err="1"/>
              <a:t>provodi</a:t>
            </a:r>
            <a:endParaRPr lang="en-US" sz="3200" dirty="0"/>
          </a:p>
          <a:p>
            <a:pPr marL="0" indent="0">
              <a:buNone/>
            </a:pPr>
            <a:r>
              <a:rPr lang="de-DE" sz="3200" dirty="0"/>
              <a:t>na </a:t>
            </a:r>
            <a:r>
              <a:rPr lang="de-DE" sz="3200" dirty="0" smtClean="0"/>
              <a:t>školskom</a:t>
            </a:r>
            <a:r>
              <a:rPr lang="sr-Latn-RS" sz="3200" dirty="0" smtClean="0"/>
              <a:t>,</a:t>
            </a:r>
            <a:r>
              <a:rPr lang="de-DE" sz="3200" dirty="0" smtClean="0"/>
              <a:t> </a:t>
            </a:r>
            <a:endParaRPr lang="en-US" sz="3200" dirty="0"/>
          </a:p>
          <a:p>
            <a:pPr marL="0" indent="0">
              <a:buNone/>
            </a:pPr>
            <a:r>
              <a:rPr lang="de-DE" sz="3200" dirty="0"/>
              <a:t>zabavljajući drugare.</a:t>
            </a:r>
            <a:endParaRPr lang="en-US" sz="3200" dirty="0"/>
          </a:p>
          <a:p>
            <a:pPr marL="0" indent="0">
              <a:buNone/>
            </a:pPr>
            <a:r>
              <a:rPr lang="de-DE" sz="3200" dirty="0"/>
              <a:t>Za loptom voli da juri, 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a </a:t>
            </a:r>
            <a:r>
              <a:rPr lang="en-US" sz="3200" dirty="0" err="1"/>
              <a:t>kad</a:t>
            </a:r>
            <a:r>
              <a:rPr lang="en-US" sz="3200" dirty="0"/>
              <a:t> </a:t>
            </a:r>
            <a:r>
              <a:rPr lang="en-US" sz="3200" dirty="0" err="1"/>
              <a:t>treba</a:t>
            </a:r>
            <a:r>
              <a:rPr lang="en-US" sz="3200" dirty="0"/>
              <a:t> </a:t>
            </a:r>
            <a:r>
              <a:rPr lang="en-US" sz="3200" dirty="0" err="1"/>
              <a:t>ići</a:t>
            </a:r>
            <a:r>
              <a:rPr lang="en-US" sz="3200" dirty="0"/>
              <a:t> </a:t>
            </a:r>
            <a:r>
              <a:rPr lang="en-US" sz="3200" dirty="0" err="1"/>
              <a:t>kući</a:t>
            </a:r>
            <a:r>
              <a:rPr lang="en-US" sz="3200" dirty="0"/>
              <a:t>,</a:t>
            </a:r>
          </a:p>
          <a:p>
            <a:pPr marL="0" indent="0">
              <a:buNone/>
            </a:pPr>
            <a:r>
              <a:rPr lang="de-DE" sz="3200" dirty="0"/>
              <a:t>nikad se ne žuri.</a:t>
            </a:r>
            <a:endParaRPr lang="en-US" sz="3200" dirty="0"/>
          </a:p>
        </p:txBody>
      </p:sp>
      <p:pic>
        <p:nvPicPr>
          <p:cNvPr id="18434" name="Picture 2" descr="H:\tovarisevo\2014-15\Matura\OS MILETA PROTIC 2015\VIII 2\PROTIC MILOS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76464" cy="622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H:\tovarisevo\2014-15\Matura\8-2\Milos Prot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6" y="620688"/>
            <a:ext cx="4145994" cy="4889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Ljubiša</a:t>
            </a:r>
            <a:r>
              <a:rPr lang="en-US" dirty="0"/>
              <a:t> </a:t>
            </a:r>
            <a:r>
              <a:rPr lang="en-US" dirty="0" err="1"/>
              <a:t>Radojčin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27984" y="1340768"/>
            <a:ext cx="4441696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/>
              <a:t>Pomaže</a:t>
            </a:r>
            <a:r>
              <a:rPr lang="en-US" sz="2600" dirty="0"/>
              <a:t> </a:t>
            </a:r>
            <a:r>
              <a:rPr lang="en-US" sz="2600" dirty="0" err="1"/>
              <a:t>rado</a:t>
            </a:r>
            <a:r>
              <a:rPr lang="en-US" sz="2600" dirty="0"/>
              <a:t> </a:t>
            </a:r>
            <a:r>
              <a:rPr lang="en-US" sz="2600" dirty="0" err="1"/>
              <a:t>kad</a:t>
            </a:r>
            <a:r>
              <a:rPr lang="en-US" sz="2600" dirty="0"/>
              <a:t> </a:t>
            </a:r>
            <a:r>
              <a:rPr lang="en-US" sz="2600" dirty="0" err="1"/>
              <a:t>nekoga</a:t>
            </a:r>
            <a:r>
              <a:rPr lang="en-US" sz="2600" dirty="0"/>
              <a:t> </a:t>
            </a:r>
            <a:r>
              <a:rPr lang="en-US" sz="2600" dirty="0" err="1"/>
              <a:t>uhvati</a:t>
            </a:r>
            <a:r>
              <a:rPr lang="en-US" sz="2600" dirty="0"/>
              <a:t> </a:t>
            </a:r>
            <a:r>
              <a:rPr lang="en-US" sz="2600" dirty="0" err="1"/>
              <a:t>muka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 err="1"/>
              <a:t>Voli</a:t>
            </a:r>
            <a:r>
              <a:rPr lang="en-US" sz="2600" dirty="0"/>
              <a:t> </a:t>
            </a:r>
            <a:r>
              <a:rPr lang="en-US" sz="2600" dirty="0" err="1"/>
              <a:t>likovno</a:t>
            </a:r>
            <a:r>
              <a:rPr lang="en-US" sz="2600" dirty="0"/>
              <a:t>, </a:t>
            </a:r>
            <a:r>
              <a:rPr lang="en-US" sz="2600" dirty="0" err="1"/>
              <a:t>informatiku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engleski</a:t>
            </a:r>
            <a:r>
              <a:rPr lang="en-US" sz="2600" dirty="0"/>
              <a:t>, </a:t>
            </a:r>
          </a:p>
          <a:p>
            <a:pPr marL="0" indent="0">
              <a:buNone/>
            </a:pPr>
            <a:r>
              <a:rPr lang="en-US" sz="2600" dirty="0"/>
              <a:t>a </a:t>
            </a:r>
            <a:r>
              <a:rPr lang="en-US" sz="2600" dirty="0" err="1"/>
              <a:t>najviše</a:t>
            </a:r>
            <a:r>
              <a:rPr lang="en-US" sz="2600" dirty="0"/>
              <a:t> </a:t>
            </a:r>
            <a:r>
              <a:rPr lang="en-US" sz="2600" dirty="0" err="1"/>
              <a:t>ga</a:t>
            </a:r>
            <a:r>
              <a:rPr lang="en-US" sz="2600" dirty="0"/>
              <a:t> </a:t>
            </a:r>
            <a:r>
              <a:rPr lang="en-US" sz="2600" dirty="0" err="1"/>
              <a:t>zanima</a:t>
            </a:r>
            <a:r>
              <a:rPr lang="en-US" sz="2600" dirty="0"/>
              <a:t> </a:t>
            </a:r>
            <a:r>
              <a:rPr lang="en-US" sz="2600" dirty="0" err="1"/>
              <a:t>veronauka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 err="1"/>
              <a:t>Za</a:t>
            </a:r>
            <a:r>
              <a:rPr lang="en-US" sz="2600" dirty="0"/>
              <a:t> </a:t>
            </a:r>
            <a:r>
              <a:rPr lang="en-US" sz="2600" dirty="0" err="1"/>
              <a:t>svakoga</a:t>
            </a:r>
            <a:r>
              <a:rPr lang="en-US" sz="2600" dirty="0"/>
              <a:t> </a:t>
            </a:r>
            <a:r>
              <a:rPr lang="en-US" sz="2600" dirty="0" err="1"/>
              <a:t>ima</a:t>
            </a:r>
            <a:r>
              <a:rPr lang="en-US" sz="2600" dirty="0"/>
              <a:t> </a:t>
            </a:r>
            <a:r>
              <a:rPr lang="en-US" sz="2600" dirty="0" err="1" smtClean="0"/>
              <a:t>strpljenja</a:t>
            </a:r>
            <a:r>
              <a:rPr lang="sr-Latn-RS" sz="2600" dirty="0"/>
              <a:t>.</a:t>
            </a:r>
            <a:r>
              <a:rPr lang="en-US" sz="2600" dirty="0" smtClean="0"/>
              <a:t> </a:t>
            </a:r>
            <a:endParaRPr lang="en-US" sz="2600" dirty="0"/>
          </a:p>
          <a:p>
            <a:pPr marL="0" indent="0">
              <a:buNone/>
            </a:pPr>
            <a:r>
              <a:rPr lang="sr-Latn-RS" sz="2600" dirty="0" smtClean="0"/>
              <a:t>O</a:t>
            </a:r>
            <a:r>
              <a:rPr lang="en-US" sz="2600" dirty="0" smtClean="0"/>
              <a:t>d </a:t>
            </a:r>
            <a:r>
              <a:rPr lang="en-US" sz="2600" dirty="0" err="1" smtClean="0"/>
              <a:t>njega</a:t>
            </a:r>
            <a:r>
              <a:rPr lang="sr-Latn-RS" sz="2600" dirty="0" smtClean="0"/>
              <a:t>,</a:t>
            </a:r>
            <a:r>
              <a:rPr lang="en-US" sz="2600" dirty="0" smtClean="0"/>
              <a:t> </a:t>
            </a:r>
            <a:endParaRPr lang="sr-Latn-RS" sz="2600" dirty="0" smtClean="0"/>
          </a:p>
          <a:p>
            <a:pPr marL="0" indent="0">
              <a:buNone/>
            </a:pPr>
            <a:r>
              <a:rPr lang="en-US" sz="2600" dirty="0" err="1" smtClean="0"/>
              <a:t>boljeg</a:t>
            </a:r>
            <a:r>
              <a:rPr lang="en-US" sz="2600" dirty="0" smtClean="0"/>
              <a:t> </a:t>
            </a:r>
            <a:r>
              <a:rPr lang="en-US" sz="2600" dirty="0" err="1" smtClean="0"/>
              <a:t>prijatelja</a:t>
            </a:r>
            <a:r>
              <a:rPr lang="en-US" sz="2600" dirty="0"/>
              <a:t> </a:t>
            </a:r>
            <a:r>
              <a:rPr lang="sr-Latn-RS" sz="2600" dirty="0" smtClean="0"/>
              <a:t> </a:t>
            </a:r>
            <a:r>
              <a:rPr lang="en-US" sz="2600" dirty="0" err="1" smtClean="0"/>
              <a:t>nema</a:t>
            </a:r>
            <a:r>
              <a:rPr lang="en-US" sz="2600" dirty="0" smtClean="0"/>
              <a:t>.</a:t>
            </a:r>
            <a:endParaRPr lang="en-US" sz="2600" dirty="0"/>
          </a:p>
          <a:p>
            <a:pPr marL="0" indent="0">
              <a:buNone/>
            </a:pPr>
            <a:r>
              <a:rPr lang="de-DE" sz="2600" dirty="0"/>
              <a:t>Vredan je i druželjubiv </a:t>
            </a:r>
            <a:endParaRPr lang="en-US" sz="2600" dirty="0"/>
          </a:p>
          <a:p>
            <a:pPr marL="0" indent="0">
              <a:buNone/>
            </a:pPr>
            <a:r>
              <a:rPr lang="sr-Latn-RS" sz="2600" dirty="0" smtClean="0"/>
              <a:t>i</a:t>
            </a:r>
            <a:r>
              <a:rPr lang="de-DE" sz="2600" dirty="0" smtClean="0"/>
              <a:t> </a:t>
            </a:r>
            <a:r>
              <a:rPr lang="de-DE" sz="2600" dirty="0"/>
              <a:t>malo je stidljiv,</a:t>
            </a:r>
            <a:endParaRPr lang="en-US" sz="2600" dirty="0"/>
          </a:p>
          <a:p>
            <a:pPr marL="0" indent="0">
              <a:buNone/>
            </a:pPr>
            <a:r>
              <a:rPr lang="en-US" sz="2600" dirty="0" err="1"/>
              <a:t>ali</a:t>
            </a:r>
            <a:r>
              <a:rPr lang="en-US" sz="2600" dirty="0"/>
              <a:t> </a:t>
            </a:r>
            <a:r>
              <a:rPr lang="en-US" sz="2600" dirty="0" err="1"/>
              <a:t>uvek</a:t>
            </a:r>
            <a:r>
              <a:rPr lang="en-US" sz="2600" dirty="0"/>
              <a:t> </a:t>
            </a:r>
            <a:r>
              <a:rPr lang="en-US" sz="2600" dirty="0" err="1"/>
              <a:t>kreativan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zanimljiv</a:t>
            </a:r>
            <a:r>
              <a:rPr lang="en-US" sz="2600" dirty="0"/>
              <a:t>.</a:t>
            </a:r>
          </a:p>
        </p:txBody>
      </p:sp>
      <p:pic>
        <p:nvPicPr>
          <p:cNvPr id="19458" name="Picture 2" descr="H:\tovarisevo\2014-15\Matura\OS MILETA PROTIC 2015\VIII 2\RADOJCIN LJUBISA 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5668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H:\tovarisevo\2014-15\Matura\8-2\Ljubisa1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1" y="332656"/>
            <a:ext cx="4077022" cy="5763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6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Nikola </a:t>
            </a:r>
            <a:r>
              <a:rPr lang="en-US" dirty="0" err="1" smtClean="0"/>
              <a:t>Stanišić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32040" y="1556792"/>
            <a:ext cx="3937640" cy="511256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err="1"/>
              <a:t>Naš</a:t>
            </a:r>
            <a:r>
              <a:rPr lang="en-US" sz="3200" dirty="0"/>
              <a:t> </a:t>
            </a:r>
            <a:r>
              <a:rPr lang="en-US" sz="3200" dirty="0" err="1"/>
              <a:t>Nidža</a:t>
            </a:r>
            <a:r>
              <a:rPr lang="en-US" sz="3200" dirty="0"/>
              <a:t> ne </a:t>
            </a:r>
            <a:r>
              <a:rPr lang="en-US" sz="3200" dirty="0" err="1"/>
              <a:t>voli</a:t>
            </a:r>
            <a:r>
              <a:rPr lang="en-US" sz="3200" dirty="0"/>
              <a:t> </a:t>
            </a:r>
            <a:r>
              <a:rPr lang="en-US" sz="3200" dirty="0" err="1"/>
              <a:t>mnogo</a:t>
            </a:r>
            <a:r>
              <a:rPr lang="en-US" sz="3200" dirty="0"/>
              <a:t> da se </a:t>
            </a:r>
            <a:r>
              <a:rPr lang="en-US" sz="3200" dirty="0" err="1"/>
              <a:t>hvali</a:t>
            </a:r>
            <a:r>
              <a:rPr lang="en-US" sz="3200" dirty="0"/>
              <a:t>,</a:t>
            </a:r>
          </a:p>
          <a:p>
            <a:pPr marL="0" indent="0">
              <a:buNone/>
            </a:pPr>
            <a:r>
              <a:rPr lang="de-DE" sz="3200" dirty="0"/>
              <a:t>ali zato voli da se šali.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Iako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mu </a:t>
            </a:r>
            <a:r>
              <a:rPr lang="en-US" sz="3200" dirty="0" err="1"/>
              <a:t>igrice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kompjuteri</a:t>
            </a:r>
            <a:r>
              <a:rPr lang="en-US" sz="3200" dirty="0"/>
              <a:t> </a:t>
            </a:r>
            <a:r>
              <a:rPr lang="en-US" sz="3200" dirty="0" smtClean="0"/>
              <a:t>s</a:t>
            </a:r>
            <a:r>
              <a:rPr lang="sr-Latn-RS" sz="3200" dirty="0" smtClean="0"/>
              <a:t>a</a:t>
            </a:r>
            <a:r>
              <a:rPr lang="en-US" sz="3200" dirty="0" smtClean="0"/>
              <a:t>mo </a:t>
            </a:r>
            <a:r>
              <a:rPr lang="en-US" sz="3200" dirty="0"/>
              <a:t>u </a:t>
            </a:r>
            <a:r>
              <a:rPr lang="en-US" sz="3200" dirty="0" err="1"/>
              <a:t>glavi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upisaće</a:t>
            </a:r>
            <a:r>
              <a:rPr lang="en-US" sz="3200" dirty="0"/>
              <a:t> </a:t>
            </a:r>
            <a:r>
              <a:rPr lang="en-US" sz="3200" dirty="0" err="1"/>
              <a:t>za</a:t>
            </a:r>
            <a:r>
              <a:rPr lang="en-US" sz="3200" dirty="0"/>
              <a:t> </a:t>
            </a:r>
            <a:r>
              <a:rPr lang="en-US" sz="3200" dirty="0" err="1"/>
              <a:t>kuvara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ukusnu</a:t>
            </a:r>
            <a:r>
              <a:rPr lang="en-US" sz="3200" dirty="0"/>
              <a:t> </a:t>
            </a:r>
            <a:r>
              <a:rPr lang="en-US" sz="3200" dirty="0" err="1"/>
              <a:t>hranu</a:t>
            </a:r>
            <a:r>
              <a:rPr lang="en-US" sz="3200" dirty="0"/>
              <a:t> </a:t>
            </a:r>
            <a:r>
              <a:rPr lang="en-US" sz="3200" dirty="0" err="1"/>
              <a:t>će</a:t>
            </a:r>
            <a:r>
              <a:rPr lang="en-US" sz="3200" dirty="0"/>
              <a:t> da </a:t>
            </a:r>
            <a:r>
              <a:rPr lang="en-US" sz="3200" dirty="0" err="1"/>
              <a:t>pravi</a:t>
            </a:r>
            <a:r>
              <a:rPr lang="en-US" sz="3200" dirty="0"/>
              <a:t>.</a:t>
            </a:r>
          </a:p>
          <a:p>
            <a:endParaRPr lang="en-US" dirty="0"/>
          </a:p>
        </p:txBody>
      </p:sp>
      <p:pic>
        <p:nvPicPr>
          <p:cNvPr id="20482" name="Picture 2" descr="H:\tovarisevo\2014-15\Matura\OS MILETA PROTIC 2015\VIII 2\STANISIC NIKOLA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48472" cy="63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H:\tovarisevo\2014-15\Matura\8-2\Nikola Stanisi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5567"/>
            <a:ext cx="4210250" cy="52565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/>
              <a:t>Isidora</a:t>
            </a:r>
            <a:r>
              <a:rPr lang="en-US" dirty="0"/>
              <a:t> </a:t>
            </a:r>
            <a:r>
              <a:rPr lang="en-US" dirty="0" err="1"/>
              <a:t>Stanojev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60032" y="908720"/>
            <a:ext cx="4283968" cy="5471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U “9. </a:t>
            </a:r>
            <a:r>
              <a:rPr lang="en-US" sz="2800" dirty="0" err="1"/>
              <a:t>maj</a:t>
            </a:r>
            <a:r>
              <a:rPr lang="en-US" sz="2800" dirty="0"/>
              <a:t>” bi </a:t>
            </a:r>
            <a:r>
              <a:rPr lang="en-US" sz="2800" dirty="0" err="1"/>
              <a:t>ona</a:t>
            </a:r>
            <a:r>
              <a:rPr lang="en-US" sz="2800" dirty="0"/>
              <a:t> </a:t>
            </a:r>
            <a:r>
              <a:rPr lang="en-US" sz="2800" dirty="0" err="1"/>
              <a:t>išla</a:t>
            </a:r>
            <a:r>
              <a:rPr lang="en-US" sz="2800" dirty="0"/>
              <a:t> </a:t>
            </a:r>
            <a:r>
              <a:rPr lang="en-US" sz="2800" dirty="0" err="1"/>
              <a:t>zbog</a:t>
            </a:r>
            <a:r>
              <a:rPr lang="en-US" sz="2800" dirty="0"/>
              <a:t> </a:t>
            </a:r>
            <a:r>
              <a:rPr lang="en-US" sz="2800" dirty="0" err="1"/>
              <a:t>kompjutera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 smtClean="0"/>
              <a:t>momaka</a:t>
            </a:r>
            <a:r>
              <a:rPr lang="sr-Latn-RS" sz="2800" dirty="0" smtClean="0"/>
              <a:t>,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tamo</a:t>
            </a:r>
            <a:r>
              <a:rPr lang="en-US" sz="2800" dirty="0"/>
              <a:t> </a:t>
            </a:r>
            <a:r>
              <a:rPr lang="en-US" sz="2800" dirty="0" err="1"/>
              <a:t>će</a:t>
            </a:r>
            <a:r>
              <a:rPr lang="en-US" sz="2800" dirty="0"/>
              <a:t> </a:t>
            </a:r>
            <a:r>
              <a:rPr lang="en-US" sz="2800" dirty="0" err="1"/>
              <a:t>biti</a:t>
            </a:r>
            <a:r>
              <a:rPr lang="en-US" sz="2800" dirty="0"/>
              <a:t> </a:t>
            </a:r>
            <a:r>
              <a:rPr lang="en-US" sz="2800" dirty="0" err="1"/>
              <a:t>njena</a:t>
            </a:r>
            <a:r>
              <a:rPr lang="en-US" sz="2800" dirty="0"/>
              <a:t> </a:t>
            </a:r>
            <a:r>
              <a:rPr lang="en-US" sz="2800" dirty="0" err="1"/>
              <a:t>petica</a:t>
            </a:r>
            <a:r>
              <a:rPr lang="en-US" sz="2800" dirty="0"/>
              <a:t> </a:t>
            </a:r>
            <a:r>
              <a:rPr lang="en-US" sz="2800" dirty="0" err="1"/>
              <a:t>svaka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 err="1"/>
              <a:t>Mnogo</a:t>
            </a:r>
            <a:r>
              <a:rPr lang="en-US" sz="2800" dirty="0"/>
              <a:t> je </a:t>
            </a:r>
            <a:r>
              <a:rPr lang="en-US" sz="2800" dirty="0" err="1"/>
              <a:t>zanima</a:t>
            </a:r>
            <a:r>
              <a:rPr lang="en-US" sz="2800" dirty="0"/>
              <a:t> </a:t>
            </a:r>
            <a:r>
              <a:rPr lang="en-US" sz="2800" dirty="0" err="1"/>
              <a:t>odbojka</a:t>
            </a:r>
            <a:r>
              <a:rPr lang="en-US" sz="2800" dirty="0"/>
              <a:t>,</a:t>
            </a:r>
          </a:p>
          <a:p>
            <a:pPr marL="0" indent="0">
              <a:buNone/>
            </a:pPr>
            <a:r>
              <a:rPr lang="en-US" sz="2800" dirty="0" err="1"/>
              <a:t>Isidora</a:t>
            </a:r>
            <a:r>
              <a:rPr lang="en-US" sz="2800" dirty="0"/>
              <a:t> je </a:t>
            </a:r>
            <a:r>
              <a:rPr lang="en-US" sz="2800" dirty="0" err="1"/>
              <a:t>uvek</a:t>
            </a:r>
            <a:r>
              <a:rPr lang="en-US" sz="2800" dirty="0"/>
              <a:t> </a:t>
            </a:r>
            <a:r>
              <a:rPr lang="en-US" sz="2800" dirty="0" err="1"/>
              <a:t>vedra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nasmejana</a:t>
            </a:r>
            <a:r>
              <a:rPr lang="en-US" sz="2800" dirty="0"/>
              <a:t> </a:t>
            </a:r>
            <a:r>
              <a:rPr lang="en-US" sz="2800" dirty="0" err="1"/>
              <a:t>devojka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de-DE" sz="2800" dirty="0"/>
              <a:t>Voli sa svima da se druži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i </a:t>
            </a:r>
            <a:r>
              <a:rPr lang="de-DE" sz="2800" dirty="0" smtClean="0"/>
              <a:t>svakom</a:t>
            </a:r>
            <a:r>
              <a:rPr lang="sr-Latn-RS" sz="2800" dirty="0" smtClean="0"/>
              <a:t>,</a:t>
            </a:r>
            <a:r>
              <a:rPr lang="de-DE" sz="2800" dirty="0" smtClean="0"/>
              <a:t> </a:t>
            </a:r>
            <a:endParaRPr lang="sr-Latn-RS" sz="2800" dirty="0" smtClean="0"/>
          </a:p>
          <a:p>
            <a:pPr marL="0" indent="0">
              <a:buNone/>
            </a:pPr>
            <a:r>
              <a:rPr lang="de-DE" sz="2800" dirty="0" smtClean="0"/>
              <a:t>ruku </a:t>
            </a:r>
            <a:r>
              <a:rPr lang="sr-Latn-RS" sz="2800" dirty="0" smtClean="0"/>
              <a:t>p</a:t>
            </a:r>
            <a:r>
              <a:rPr lang="de-DE" sz="2800" dirty="0" smtClean="0"/>
              <a:t>rijateljstva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rada je da pruži.</a:t>
            </a:r>
            <a:endParaRPr lang="en-US" sz="2800" dirty="0"/>
          </a:p>
        </p:txBody>
      </p:sp>
      <p:pic>
        <p:nvPicPr>
          <p:cNvPr id="21507" name="Picture 3" descr="H:\tovarisevo\2014-15\Matura\OS MILETA PROTIC 2015\VIII 2\STANOJEV ISIDOR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19080" cy="64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:\tovarisevo\2014-15\Matura\8-2\Isidora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2" y="237055"/>
            <a:ext cx="4104456" cy="5731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dirty="0"/>
              <a:t>Ljubiša </a:t>
            </a:r>
            <a:r>
              <a:rPr lang="de-DE" dirty="0" smtClean="0"/>
              <a:t>Tučev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76056" y="1538318"/>
            <a:ext cx="3865632" cy="5298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Ne voli puno da uči,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zato</a:t>
            </a:r>
            <a:r>
              <a:rPr lang="en-US" sz="2800" dirty="0"/>
              <a:t> </a:t>
            </a:r>
            <a:r>
              <a:rPr lang="en-US" sz="2800" dirty="0" err="1"/>
              <a:t>muke</a:t>
            </a:r>
            <a:r>
              <a:rPr lang="en-US" sz="2800" dirty="0"/>
              <a:t> ne </a:t>
            </a:r>
            <a:r>
              <a:rPr lang="en-US" sz="2800" dirty="0" err="1"/>
              <a:t>muči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de-DE" sz="2800" dirty="0"/>
              <a:t>Sve mu je do Kosova ravno,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da li </a:t>
            </a:r>
            <a:r>
              <a:rPr lang="sr-Latn-RS" sz="2800" dirty="0" smtClean="0"/>
              <a:t>je </a:t>
            </a:r>
            <a:r>
              <a:rPr lang="de-DE" sz="2800" dirty="0" smtClean="0"/>
              <a:t>nešto </a:t>
            </a:r>
            <a:r>
              <a:rPr lang="de-DE" sz="2800" dirty="0"/>
              <a:t>pogrešno,</a:t>
            </a:r>
            <a:endParaRPr lang="en-US" sz="2800" dirty="0"/>
          </a:p>
          <a:p>
            <a:pPr marL="0" indent="0">
              <a:buNone/>
            </a:pPr>
            <a:r>
              <a:rPr lang="de-DE" sz="2800" dirty="0" smtClean="0"/>
              <a:t>Il</a:t>
            </a:r>
            <a:r>
              <a:rPr lang="sr-Latn-RS" sz="2800" dirty="0" smtClean="0"/>
              <a:t>’</a:t>
            </a:r>
            <a:r>
              <a:rPr lang="de-DE" sz="2800" dirty="0" smtClean="0"/>
              <a:t> </a:t>
            </a:r>
            <a:r>
              <a:rPr lang="de-DE" sz="2800" dirty="0"/>
              <a:t>ispravno.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Fudbal ga zanima,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a poljoprivrednu školu da upiše </a:t>
            </a:r>
            <a:endParaRPr lang="en-US" sz="2800" dirty="0"/>
          </a:p>
          <a:p>
            <a:pPr marL="0" indent="0">
              <a:buNone/>
            </a:pPr>
            <a:r>
              <a:rPr lang="de-DE" sz="2800" dirty="0"/>
              <a:t>želju ima.</a:t>
            </a:r>
            <a:endParaRPr lang="en-US" sz="2800" dirty="0"/>
          </a:p>
        </p:txBody>
      </p:sp>
      <p:pic>
        <p:nvPicPr>
          <p:cNvPr id="22530" name="Picture 2" descr="H:\tovarisevo\2014-15\Matura\OS MILETA PROTIC 2015\VIII 2\TUCEV LJUBISA 10 x 15 [1600x120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248472" cy="632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H:\tovarisevo\2014-15\Matura\8-2\Ljubisa Tuce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185"/>
            <a:ext cx="4267632" cy="4993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7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tovarisevo\2014-15\Matura\OS MILETA PROTIC 2015\VIII 2\OSMI DVA [1600x1200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91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tovarisevo\2014-15\Matura\8-1\8-1-z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1925"/>
            <a:ext cx="9576888" cy="67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-99392"/>
            <a:ext cx="8591550" cy="1066801"/>
          </a:xfrm>
        </p:spPr>
        <p:txBody>
          <a:bodyPr/>
          <a:lstStyle/>
          <a:p>
            <a:pPr algn="ctr"/>
            <a:r>
              <a:rPr lang="sr-Latn-RS" dirty="0">
                <a:solidFill>
                  <a:srgbClr val="FFFF00"/>
                </a:solidFill>
              </a:rPr>
              <a:t>Zabavište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r-Latn-RS" dirty="0" smtClean="0"/>
              <a:t>Živkica Bugarski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220072" y="1700808"/>
            <a:ext cx="3649608" cy="453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/>
              <a:t>Dok smo bili mali</a:t>
            </a:r>
            <a:endParaRPr lang="en-US" sz="3600" dirty="0"/>
          </a:p>
          <a:p>
            <a:pPr marL="0" indent="0">
              <a:buNone/>
            </a:pPr>
            <a:r>
              <a:rPr lang="sr-Latn-RS" sz="3600" dirty="0" smtClean="0"/>
              <a:t>b</a:t>
            </a:r>
            <a:r>
              <a:rPr lang="de-DE" sz="3600" dirty="0" smtClean="0"/>
              <a:t>ila </a:t>
            </a:r>
            <a:r>
              <a:rPr lang="de-DE" sz="3600" dirty="0"/>
              <a:t>nam je kao druga mama,</a:t>
            </a:r>
            <a:endParaRPr lang="en-US" sz="3600" dirty="0"/>
          </a:p>
          <a:p>
            <a:pPr marL="0" indent="0">
              <a:buNone/>
            </a:pPr>
            <a:r>
              <a:rPr lang="sr-Latn-RS" sz="3600" dirty="0" smtClean="0"/>
              <a:t>u</a:t>
            </a:r>
            <a:r>
              <a:rPr lang="en-US" sz="3600" dirty="0" err="1" smtClean="0"/>
              <a:t>čila</a:t>
            </a:r>
            <a:r>
              <a:rPr lang="en-US" sz="3600" dirty="0" smtClean="0"/>
              <a:t> </a:t>
            </a:r>
            <a:r>
              <a:rPr lang="en-US" sz="3600" dirty="0" err="1"/>
              <a:t>nas</a:t>
            </a:r>
            <a:r>
              <a:rPr lang="en-US" sz="3600" dirty="0"/>
              <a:t> </a:t>
            </a:r>
            <a:r>
              <a:rPr lang="en-US" sz="3600" dirty="0" err="1"/>
              <a:t>svemu</a:t>
            </a:r>
            <a:endParaRPr lang="en-US" sz="3600" dirty="0"/>
          </a:p>
          <a:p>
            <a:pPr marL="0" indent="0">
              <a:buNone/>
            </a:pP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ponosila</a:t>
            </a:r>
            <a:r>
              <a:rPr lang="en-US" sz="3600" dirty="0"/>
              <a:t> se </a:t>
            </a:r>
            <a:r>
              <a:rPr lang="en-US" sz="3600" dirty="0" err="1"/>
              <a:t>nama</a:t>
            </a:r>
            <a:r>
              <a:rPr lang="en-US" sz="3600" dirty="0"/>
              <a:t>.</a:t>
            </a:r>
          </a:p>
          <a:p>
            <a:endParaRPr lang="en-US" dirty="0"/>
          </a:p>
        </p:txBody>
      </p:sp>
      <p:pic>
        <p:nvPicPr>
          <p:cNvPr id="23554" name="Picture 2" descr="H:\tovarisevo\2014-15\Matura\OS MILETA PROTIC 2015\VIII 2\Zivk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457"/>
            <a:ext cx="4176464" cy="62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tovarisevo\2014-15\Matura\8-2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8182"/>
            <a:ext cx="9361040" cy="67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8591550" cy="1066801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I razred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tovarisevo\2014-15\Matura\8-2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2" y="288032"/>
            <a:ext cx="923926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-171400"/>
            <a:ext cx="8591550" cy="1066801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bg1"/>
                </a:solidFill>
              </a:rPr>
              <a:t>II </a:t>
            </a:r>
            <a:r>
              <a:rPr lang="sr-Latn-RS" dirty="0">
                <a:solidFill>
                  <a:schemeClr val="bg1"/>
                </a:solidFill>
              </a:rPr>
              <a:t>razred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tovarisevo\2014-15\Matura\8-2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4" y="108626"/>
            <a:ext cx="9152776" cy="66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-27384"/>
            <a:ext cx="8591550" cy="1066801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rgbClr val="FFFF00"/>
                </a:solidFill>
              </a:rPr>
              <a:t>III </a:t>
            </a:r>
            <a:r>
              <a:rPr lang="sr-Latn-RS" dirty="0">
                <a:solidFill>
                  <a:srgbClr val="FFFF00"/>
                </a:solidFill>
              </a:rPr>
              <a:t>razred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tovarisevo\2014-15\Matura\8-2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6" y="144016"/>
            <a:ext cx="915745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-99392"/>
            <a:ext cx="8591550" cy="1066801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rgbClr val="FFFF00"/>
                </a:solidFill>
              </a:rPr>
              <a:t>IV </a:t>
            </a:r>
            <a:r>
              <a:rPr lang="sr-Latn-RS" dirty="0">
                <a:solidFill>
                  <a:srgbClr val="FFFF00"/>
                </a:solidFill>
              </a:rPr>
              <a:t>razred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4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tovarisevo\2014-15\Matura\8-2\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945"/>
            <a:ext cx="9577064" cy="67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188</TotalTime>
  <Words>798</Words>
  <Application>Microsoft Office PowerPoint</Application>
  <PresentationFormat>On-screen Show (4:3)</PresentationFormat>
  <Paragraphs>150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Soho</vt:lpstr>
      <vt:lpstr>VIII2</vt:lpstr>
      <vt:lpstr>Zabavište</vt:lpstr>
      <vt:lpstr>Zabavište</vt:lpstr>
      <vt:lpstr>Živkica Bugarski</vt:lpstr>
      <vt:lpstr>I razred</vt:lpstr>
      <vt:lpstr>II razred</vt:lpstr>
      <vt:lpstr>III razred</vt:lpstr>
      <vt:lpstr>IV razred</vt:lpstr>
      <vt:lpstr>PowerPoint Presentation</vt:lpstr>
      <vt:lpstr>Ana Ajder</vt:lpstr>
      <vt:lpstr>Poslednji dan u školi</vt:lpstr>
      <vt:lpstr>Stevan Bašić </vt:lpstr>
      <vt:lpstr>Aleksandar Vazović </vt:lpstr>
      <vt:lpstr>Bojan Vujić</vt:lpstr>
      <vt:lpstr>Milica Vukovljak</vt:lpstr>
      <vt:lpstr>Stefan Galamboš</vt:lpstr>
      <vt:lpstr>Ognjen Živanović</vt:lpstr>
      <vt:lpstr>Tijana Živkov</vt:lpstr>
      <vt:lpstr>Đorđe Zdravković</vt:lpstr>
      <vt:lpstr>Rastko Mihajlov</vt:lpstr>
      <vt:lpstr>Sava Mihajlov</vt:lpstr>
      <vt:lpstr>Miloš Protić</vt:lpstr>
      <vt:lpstr>Ljubiša Radojčin</vt:lpstr>
      <vt:lpstr>Nikola Stanišić</vt:lpstr>
      <vt:lpstr>Isidora Stanojev </vt:lpstr>
      <vt:lpstr>Ljubiša Tučev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VIII2</dc:title>
  <dc:creator>Nikola</dc:creator>
  <cp:lastModifiedBy>Nikola</cp:lastModifiedBy>
  <cp:revision>41</cp:revision>
  <dcterms:created xsi:type="dcterms:W3CDTF">2015-06-03T22:34:48Z</dcterms:created>
  <dcterms:modified xsi:type="dcterms:W3CDTF">2015-06-06T13:08:00Z</dcterms:modified>
</cp:coreProperties>
</file>