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handoutMasterIdLst>
    <p:handoutMasterId r:id="rId27"/>
  </p:handoutMasterIdLst>
  <p:sldIdLst>
    <p:sldId id="256" r:id="rId3"/>
    <p:sldId id="258" r:id="rId4"/>
    <p:sldId id="279" r:id="rId5"/>
    <p:sldId id="270" r:id="rId6"/>
    <p:sldId id="261" r:id="rId7"/>
    <p:sldId id="276" r:id="rId8"/>
    <p:sldId id="271" r:id="rId9"/>
    <p:sldId id="259" r:id="rId10"/>
    <p:sldId id="277" r:id="rId11"/>
    <p:sldId id="260" r:id="rId12"/>
    <p:sldId id="263" r:id="rId13"/>
    <p:sldId id="257" r:id="rId14"/>
    <p:sldId id="265" r:id="rId15"/>
    <p:sldId id="272" r:id="rId16"/>
    <p:sldId id="275" r:id="rId17"/>
    <p:sldId id="274" r:id="rId18"/>
    <p:sldId id="266" r:id="rId19"/>
    <p:sldId id="268" r:id="rId20"/>
    <p:sldId id="273" r:id="rId21"/>
    <p:sldId id="269" r:id="rId22"/>
    <p:sldId id="264" r:id="rId23"/>
    <p:sldId id="262" r:id="rId24"/>
    <p:sldId id="26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3" autoAdjust="0"/>
  </p:normalViewPr>
  <p:slideViewPr>
    <p:cSldViewPr>
      <p:cViewPr>
        <p:scale>
          <a:sx n="100" d="100"/>
          <a:sy n="100" d="100"/>
        </p:scale>
        <p:origin x="-288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65042-5980-49E3-9917-0BC2D593183B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E12C7-0570-405D-AEC2-A1ACADCF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23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C567B9-BA66-44CA-A5DA-564E271981C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4E2B7AC-B8A6-4525-87BD-F7578E7B06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7B9-BA66-44CA-A5DA-564E271981C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B7AC-B8A6-4525-87BD-F7578E7B06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7B9-BA66-44CA-A5DA-564E271981C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B7AC-B8A6-4525-87BD-F7578E7B06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7C05-7D16-4D4D-AF5E-3AA2D738AB20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136-5A34-4999-AA7B-CEA06B68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3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7C05-7D16-4D4D-AF5E-3AA2D738AB20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136-5A34-4999-AA7B-CEA06B68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9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7C05-7D16-4D4D-AF5E-3AA2D738AB20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136-5A34-4999-AA7B-CEA06B68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9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7C05-7D16-4D4D-AF5E-3AA2D738AB20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136-5A34-4999-AA7B-CEA06B68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1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7C05-7D16-4D4D-AF5E-3AA2D738AB20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136-5A34-4999-AA7B-CEA06B68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16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7C05-7D16-4D4D-AF5E-3AA2D738AB20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136-5A34-4999-AA7B-CEA06B68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60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7C05-7D16-4D4D-AF5E-3AA2D738AB20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136-5A34-4999-AA7B-CEA06B68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81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7C05-7D16-4D4D-AF5E-3AA2D738AB20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136-5A34-4999-AA7B-CEA06B68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0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7C05-7D16-4D4D-AF5E-3AA2D738AB20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136-5A34-4999-AA7B-CEA06B68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12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7C05-7D16-4D4D-AF5E-3AA2D738AB20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136-5A34-4999-AA7B-CEA06B68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17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7C05-7D16-4D4D-AF5E-3AA2D738AB20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2136-5A34-4999-AA7B-CEA06B68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C567B9-BA66-44CA-A5DA-564E271981C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B7AC-B8A6-4525-87BD-F7578E7B064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7B9-BA66-44CA-A5DA-564E271981C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B7AC-B8A6-4525-87BD-F7578E7B06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7B9-BA66-44CA-A5DA-564E271981C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B7AC-B8A6-4525-87BD-F7578E7B06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C567B9-BA66-44CA-A5DA-564E271981C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B7AC-B8A6-4525-87BD-F7578E7B06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67B9-BA66-44CA-A5DA-564E271981C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B7AC-B8A6-4525-87BD-F7578E7B06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C567B9-BA66-44CA-A5DA-564E271981C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B7AC-B8A6-4525-87BD-F7578E7B06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C567B9-BA66-44CA-A5DA-564E271981C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B7AC-B8A6-4525-87BD-F7578E7B064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BC567B9-BA66-44CA-A5DA-564E271981C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4E2B7AC-B8A6-4525-87BD-F7578E7B06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97C05-7D16-4D4D-AF5E-3AA2D738AB20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2136-5A34-4999-AA7B-CEA06B68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1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4800" dirty="0" smtClean="0"/>
              <a:t>2014/2015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32316">
            <a:off x="4168741" y="1290089"/>
            <a:ext cx="4362309" cy="1470025"/>
          </a:xfrm>
        </p:spPr>
        <p:txBody>
          <a:bodyPr>
            <a:noAutofit/>
          </a:bodyPr>
          <a:lstStyle/>
          <a:p>
            <a:r>
              <a:rPr lang="sr-Latn-RS" sz="13800" dirty="0" smtClean="0"/>
              <a:t>VIII</a:t>
            </a:r>
            <a:r>
              <a:rPr lang="sr-Latn-RS" sz="13800" baseline="-25000" dirty="0" smtClean="0"/>
              <a:t>1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0393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tovarisevo\2014-15\Matura\8-1\8-8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5589240"/>
            <a:ext cx="82296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FFFF00"/>
                </a:solidFill>
              </a:rPr>
              <a:t>Poslednji dan u školi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/>
              <a:t>Slađan</a:t>
            </a:r>
            <a:r>
              <a:rPr lang="en-US" b="1" dirty="0"/>
              <a:t> </a:t>
            </a:r>
            <a:r>
              <a:rPr lang="en-US" b="1" dirty="0" err="1"/>
              <a:t>Ilić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3968" y="908720"/>
            <a:ext cx="4464496" cy="5949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Slaky</a:t>
            </a:r>
            <a:r>
              <a:rPr lang="en-US" dirty="0"/>
              <a:t> </a:t>
            </a:r>
            <a:r>
              <a:rPr lang="sr-Latn-RS" dirty="0" smtClean="0"/>
              <a:t>je naš </a:t>
            </a:r>
            <a:r>
              <a:rPr lang="en-US" dirty="0" err="1" smtClean="0"/>
              <a:t>imao</a:t>
            </a:r>
            <a:r>
              <a:rPr lang="en-US" dirty="0" smtClean="0"/>
              <a:t> </a:t>
            </a:r>
            <a:r>
              <a:rPr lang="en-US" dirty="0" err="1"/>
              <a:t>sreće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ništa</a:t>
            </a:r>
            <a:r>
              <a:rPr lang="en-US" dirty="0"/>
              <a:t> od </a:t>
            </a:r>
            <a:r>
              <a:rPr lang="en-US" dirty="0" err="1"/>
              <a:t>njegovog</a:t>
            </a:r>
            <a:r>
              <a:rPr lang="en-US" dirty="0"/>
              <a:t> </a:t>
            </a:r>
            <a:r>
              <a:rPr lang="en-US" dirty="0" err="1"/>
              <a:t>srca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Voli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da </a:t>
            </a:r>
            <a:r>
              <a:rPr lang="en-US" dirty="0" err="1"/>
              <a:t>igra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sr-Latn-RS" dirty="0" smtClean="0"/>
              <a:t>n</a:t>
            </a:r>
            <a:r>
              <a:rPr lang="en-US" dirty="0" err="1" smtClean="0"/>
              <a:t>eki</a:t>
            </a:r>
            <a:r>
              <a:rPr lang="en-US" dirty="0" smtClean="0"/>
              <a:t> </a:t>
            </a:r>
            <a:r>
              <a:rPr lang="en-US" dirty="0" err="1"/>
              <a:t>baš</a:t>
            </a:r>
            <a:r>
              <a:rPr lang="en-US" dirty="0"/>
              <a:t> </a:t>
            </a:r>
            <a:r>
              <a:rPr lang="en-US" dirty="0" err="1"/>
              <a:t>igrač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nije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al</a:t>
            </a:r>
            <a:r>
              <a:rPr lang="sr-Latn-RS" dirty="0" smtClean="0"/>
              <a:t>’ </a:t>
            </a:r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 err="1"/>
              <a:t>redovno</a:t>
            </a:r>
            <a:r>
              <a:rPr lang="en-US" dirty="0"/>
              <a:t> </a:t>
            </a:r>
            <a:r>
              <a:rPr lang="en-US" dirty="0" err="1"/>
              <a:t>glavu</a:t>
            </a:r>
            <a:r>
              <a:rPr lang="en-US" dirty="0"/>
              <a:t> </a:t>
            </a:r>
            <a:r>
              <a:rPr lang="en-US" dirty="0" err="1"/>
              <a:t>brije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 smtClean="0"/>
              <a:t>njegovom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dirty="0"/>
              <a:t>ne </a:t>
            </a:r>
            <a:r>
              <a:rPr lang="en-US" dirty="0" err="1"/>
              <a:t>ćuti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ume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se </a:t>
            </a:r>
            <a:r>
              <a:rPr lang="en-US" dirty="0" err="1"/>
              <a:t>naljuti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Sa </a:t>
            </a:r>
            <a:r>
              <a:rPr lang="en-US" dirty="0" err="1"/>
              <a:t>čvrstim</a:t>
            </a:r>
            <a:r>
              <a:rPr lang="en-US" dirty="0"/>
              <a:t> </a:t>
            </a:r>
            <a:r>
              <a:rPr lang="en-US" dirty="0" err="1"/>
              <a:t>karakterom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on </a:t>
            </a:r>
            <a:r>
              <a:rPr lang="en-US" dirty="0" err="1"/>
              <a:t>gazi</a:t>
            </a:r>
            <a:r>
              <a:rPr lang="en-US" dirty="0"/>
              <a:t> put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sobom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err="1"/>
              <a:t>uvek</a:t>
            </a:r>
            <a:r>
              <a:rPr lang="en-US" dirty="0"/>
              <a:t> je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vas,</a:t>
            </a:r>
          </a:p>
          <a:p>
            <a:pPr marL="0" indent="0">
              <a:buNone/>
            </a:pPr>
            <a:r>
              <a:rPr lang="en-US" dirty="0"/>
              <a:t>a u </a:t>
            </a:r>
            <a:r>
              <a:rPr lang="en-US" dirty="0" err="1"/>
              <a:t>prirodnim</a:t>
            </a:r>
            <a:r>
              <a:rPr lang="en-US" dirty="0"/>
              <a:t>  </a:t>
            </a:r>
            <a:r>
              <a:rPr lang="en-US" dirty="0" err="1"/>
              <a:t>naukama</a:t>
            </a:r>
            <a:r>
              <a:rPr lang="en-US" dirty="0"/>
              <a:t>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jedini</a:t>
            </a:r>
            <a:r>
              <a:rPr lang="en-US" dirty="0"/>
              <a:t> spas.</a:t>
            </a:r>
          </a:p>
          <a:p>
            <a:pPr marL="0" indent="0">
              <a:buNone/>
            </a:pPr>
            <a:r>
              <a:rPr lang="en-US" dirty="0" err="1"/>
              <a:t>Sve</a:t>
            </a:r>
            <a:r>
              <a:rPr lang="en-US" dirty="0"/>
              <a:t> u </a:t>
            </a:r>
            <a:r>
              <a:rPr lang="en-US" dirty="0" err="1"/>
              <a:t>svemu</a:t>
            </a:r>
            <a:r>
              <a:rPr lang="en-US" dirty="0"/>
              <a:t>, </a:t>
            </a:r>
            <a:r>
              <a:rPr lang="en-US" dirty="0" err="1"/>
              <a:t>Slađanu</a:t>
            </a:r>
            <a:r>
              <a:rPr lang="en-US" dirty="0"/>
              <a:t> </a:t>
            </a:r>
            <a:r>
              <a:rPr lang="en-US" dirty="0" err="1"/>
              <a:t>osmeh</a:t>
            </a:r>
            <a:r>
              <a:rPr lang="en-US" dirty="0"/>
              <a:t>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nikad</a:t>
            </a:r>
            <a:r>
              <a:rPr lang="en-US" dirty="0"/>
              <a:t> ne </a:t>
            </a:r>
            <a:r>
              <a:rPr lang="en-US" dirty="0" err="1"/>
              <a:t>silazi</a:t>
            </a:r>
            <a:r>
              <a:rPr lang="en-US" dirty="0"/>
              <a:t> s </a:t>
            </a:r>
            <a:r>
              <a:rPr lang="en-US" dirty="0" err="1"/>
              <a:t>lica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patnju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izazove</a:t>
            </a:r>
            <a:r>
              <a:rPr lang="en-US" dirty="0"/>
              <a:t>,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poneka</a:t>
            </a:r>
            <a:r>
              <a:rPr lang="en-US" dirty="0"/>
              <a:t> </a:t>
            </a:r>
            <a:r>
              <a:rPr lang="en-US" dirty="0" err="1"/>
              <a:t>devojčica</a:t>
            </a:r>
            <a:r>
              <a:rPr lang="en-US" dirty="0"/>
              <a:t>.</a:t>
            </a:r>
          </a:p>
        </p:txBody>
      </p:sp>
      <p:pic>
        <p:nvPicPr>
          <p:cNvPr id="10242" name="Picture 2" descr="H:\OS MILETA PROTIC 2015\VIII  1\ILIC SLADJAN 10 x 15 [1600x12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960440" cy="59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tovarisevo\2014-15\Matura\8-1\Slađan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579221" cy="4680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/>
              <a:t>Predr</a:t>
            </a:r>
            <a:r>
              <a:rPr lang="sr-Latn-RS" b="1" dirty="0" smtClean="0"/>
              <a:t>a</a:t>
            </a:r>
            <a:r>
              <a:rPr lang="en-US" b="1" dirty="0" smtClean="0"/>
              <a:t>g </a:t>
            </a:r>
            <a:r>
              <a:rPr lang="en-US" b="1" dirty="0" err="1"/>
              <a:t>Ivetić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55976" y="1052736"/>
            <a:ext cx="4474840" cy="5289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Predrag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en-US" dirty="0"/>
              <a:t> je </a:t>
            </a:r>
            <a:r>
              <a:rPr lang="en-US" dirty="0" err="1" smtClean="0"/>
              <a:t>tvrda</a:t>
            </a:r>
            <a:r>
              <a:rPr lang="en-US" dirty="0" smtClean="0"/>
              <a:t> </a:t>
            </a:r>
            <a:r>
              <a:rPr lang="en-US" dirty="0" err="1" smtClean="0"/>
              <a:t>glava</a:t>
            </a:r>
            <a:r>
              <a:rPr lang="sr-Latn-RS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sr-Latn-RS" dirty="0" smtClean="0"/>
              <a:t>P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/>
              <a:t>traktor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spava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Ništa</a:t>
            </a:r>
            <a:r>
              <a:rPr lang="en-US" dirty="0"/>
              <a:t> </a:t>
            </a:r>
            <a:r>
              <a:rPr lang="en-US" dirty="0" err="1"/>
              <a:t>njemu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 smtClean="0"/>
              <a:t>moraće</a:t>
            </a:r>
            <a:r>
              <a:rPr lang="en-US" dirty="0" smtClean="0"/>
              <a:t>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izbaci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de-DE" dirty="0"/>
              <a:t>I kad mu kažemo stani Pedja,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on se šeretski nasmeje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i samo okrene ledja,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ili namigne tajno,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da desni zmigavac,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a onda uvek ode levo.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A radare sto ima!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Da vam ne pricamo,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pored njega ne moze ništa da "prodje",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uvek</a:t>
            </a:r>
            <a:r>
              <a:rPr lang="en-US" dirty="0"/>
              <a:t> je on </a:t>
            </a:r>
            <a:r>
              <a:rPr lang="en-US" dirty="0" err="1"/>
              <a:t>čas</a:t>
            </a:r>
            <a:r>
              <a:rPr lang="en-US" dirty="0"/>
              <a:t> </a:t>
            </a:r>
            <a:r>
              <a:rPr lang="en-US" dirty="0" err="1"/>
              <a:t>tamo</a:t>
            </a:r>
            <a:r>
              <a:rPr lang="en-US" dirty="0"/>
              <a:t>, </a:t>
            </a:r>
            <a:r>
              <a:rPr lang="en-US" dirty="0" err="1"/>
              <a:t>čas</a:t>
            </a:r>
            <a:r>
              <a:rPr lang="en-US" dirty="0"/>
              <a:t> ’</a:t>
            </a:r>
            <a:r>
              <a:rPr lang="en-US" dirty="0" err="1"/>
              <a:t>vamo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de-DE" dirty="0"/>
              <a:t>Dobro je dete taj nas Pedja,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pametan, vredan i sve voli,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samo </a:t>
            </a:r>
            <a:r>
              <a:rPr lang="de-DE" dirty="0" smtClean="0"/>
              <a:t>mora </a:t>
            </a:r>
            <a:r>
              <a:rPr lang="de-DE" dirty="0"/>
              <a:t>malo da uspori!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 descr="H:\OS MILETA PROTIC 2015\VIII  1\IVETIC PREDRAG 10 x 15 [1600x12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761999"/>
            <a:ext cx="4043114" cy="602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tovarisevo\2014-15\Matura\8-1\Predrag Iv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6" y="1124744"/>
            <a:ext cx="3647704" cy="4320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6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/>
              <a:t>Milica</a:t>
            </a:r>
            <a:r>
              <a:rPr lang="en-US" b="1" dirty="0"/>
              <a:t> </a:t>
            </a:r>
            <a:r>
              <a:rPr lang="en-US" b="1" dirty="0" err="1"/>
              <a:t>Kećanski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99992" y="1052736"/>
            <a:ext cx="433082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Naša</a:t>
            </a:r>
            <a:r>
              <a:rPr lang="en-US" dirty="0"/>
              <a:t> Mica,  </a:t>
            </a:r>
          </a:p>
          <a:p>
            <a:pPr marL="0" indent="0">
              <a:buNone/>
            </a:pPr>
            <a:r>
              <a:rPr lang="en-US" dirty="0" err="1" smtClean="0"/>
              <a:t>pr</a:t>
            </a:r>
            <a:r>
              <a:rPr lang="sr-Latn-RS" dirty="0" smtClean="0"/>
              <a:t>a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 smtClean="0"/>
              <a:t>lepotica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de-DE" dirty="0"/>
              <a:t>Odli</a:t>
            </a:r>
            <a:r>
              <a:rPr lang="en-US" dirty="0"/>
              <a:t>č</a:t>
            </a:r>
            <a:r>
              <a:rPr lang="de-DE" dirty="0"/>
              <a:t>an </a:t>
            </a:r>
            <a:r>
              <a:rPr lang="en-US" dirty="0"/>
              <a:t>đ</a:t>
            </a:r>
            <a:r>
              <a:rPr lang="de-DE" dirty="0"/>
              <a:t>ak je ona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de-DE" dirty="0"/>
              <a:t>kada je nezadovoljna, 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svakom skre</a:t>
            </a:r>
            <a:r>
              <a:rPr lang="en-US" dirty="0"/>
              <a:t>š</a:t>
            </a:r>
            <a:r>
              <a:rPr lang="de-DE" dirty="0"/>
              <a:t>e bez pardona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Š</a:t>
            </a:r>
            <a:r>
              <a:rPr lang="ru-RU" dirty="0"/>
              <a:t>kola joj nikad nije po volji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j</a:t>
            </a:r>
            <a:r>
              <a:rPr lang="de-DE" dirty="0"/>
              <a:t>edino nastavnika </a:t>
            </a:r>
            <a:r>
              <a:rPr lang="en-US" dirty="0"/>
              <a:t>Š</a:t>
            </a:r>
            <a:r>
              <a:rPr lang="de-DE" dirty="0"/>
              <a:t>inika obo</a:t>
            </a:r>
            <a:r>
              <a:rPr lang="en-US" dirty="0"/>
              <a:t>ž</a:t>
            </a:r>
            <a:r>
              <a:rPr lang="de-DE" dirty="0"/>
              <a:t>ava i voli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de-DE" dirty="0"/>
              <a:t>Uvek se za neku pravdu </a:t>
            </a:r>
            <a:r>
              <a:rPr lang="en-US" dirty="0" err="1"/>
              <a:t>bori</a:t>
            </a:r>
            <a:r>
              <a:rPr lang="en-US" dirty="0" smtClean="0"/>
              <a:t>,</a:t>
            </a: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po rokerskoj se oblači modi</a:t>
            </a:r>
            <a:endParaRPr lang="en-US" dirty="0"/>
          </a:p>
          <a:p>
            <a:pPr marL="0" indent="0">
              <a:buNone/>
            </a:pPr>
            <a:r>
              <a:rPr lang="sr-Latn-RS" dirty="0" smtClean="0"/>
              <a:t>i</a:t>
            </a:r>
            <a:r>
              <a:rPr lang="de-DE" dirty="0" smtClean="0"/>
              <a:t> </a:t>
            </a:r>
            <a:r>
              <a:rPr lang="de-DE" dirty="0"/>
              <a:t>mnogo voli glavnu re</a:t>
            </a:r>
            <a:r>
              <a:rPr lang="en-US" dirty="0"/>
              <a:t>č </a:t>
            </a:r>
            <a:r>
              <a:rPr lang="de-DE" dirty="0"/>
              <a:t>da vodi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ru-RU" dirty="0"/>
              <a:t>Nije jo</a:t>
            </a:r>
            <a:r>
              <a:rPr lang="en-US" dirty="0"/>
              <a:t>š </a:t>
            </a:r>
            <a:r>
              <a:rPr lang="ru-RU" dirty="0"/>
              <a:t>odlu</a:t>
            </a:r>
            <a:r>
              <a:rPr lang="en-US" dirty="0"/>
              <a:t>č</a:t>
            </a:r>
            <a:r>
              <a:rPr lang="ru-RU" dirty="0"/>
              <a:t>ila u koju</a:t>
            </a:r>
            <a:r>
              <a:rPr lang="en-US" dirty="0"/>
              <a:t> ć</a:t>
            </a:r>
            <a:r>
              <a:rPr lang="ru-RU" dirty="0"/>
              <a:t>e</a:t>
            </a:r>
            <a:r>
              <a:rPr lang="en-US" dirty="0"/>
              <a:t> š</a:t>
            </a:r>
            <a:r>
              <a:rPr lang="ru-RU" dirty="0"/>
              <a:t>kolu i</a:t>
            </a:r>
            <a:r>
              <a:rPr lang="en-US" dirty="0"/>
              <a:t>ć</a:t>
            </a:r>
            <a:r>
              <a:rPr lang="ru-RU" dirty="0" smtClean="0"/>
              <a:t>i</a:t>
            </a:r>
            <a:r>
              <a:rPr lang="sr-Latn-RS" dirty="0" smtClean="0"/>
              <a:t>,</a:t>
            </a:r>
            <a:r>
              <a:rPr lang="ru-RU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znamo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tamo</a:t>
            </a:r>
            <a:r>
              <a:rPr lang="en-US" dirty="0"/>
              <a:t> </a:t>
            </a:r>
            <a:r>
              <a:rPr lang="en-US" dirty="0" err="1"/>
              <a:t>odličan</a:t>
            </a:r>
            <a:r>
              <a:rPr lang="en-US" dirty="0"/>
              <a:t> </a:t>
            </a:r>
            <a:r>
              <a:rPr lang="en-US" dirty="0" err="1"/>
              <a:t>uspeh</a:t>
            </a:r>
            <a:r>
              <a:rPr lang="en-US" dirty="0"/>
              <a:t> </a:t>
            </a:r>
            <a:r>
              <a:rPr lang="en-US" dirty="0" err="1"/>
              <a:t>postići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H:\OS MILETA PROTIC 2015\VIII  1\KECANSKI MILICA  10 x 15 [1600x12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032448" cy="60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tovarisevo\2014-15\Matura\8-1\Milica kec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708499" cy="4392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1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/>
              <a:t>Evica</a:t>
            </a:r>
            <a:r>
              <a:rPr lang="en-US" b="1" dirty="0"/>
              <a:t> </a:t>
            </a:r>
            <a:r>
              <a:rPr lang="en-US" b="1" dirty="0" err="1"/>
              <a:t>Kovačević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4008" y="1196752"/>
            <a:ext cx="424847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Dok god kredita</a:t>
            </a:r>
          </a:p>
          <a:p>
            <a:pPr marL="0" indent="0">
              <a:buNone/>
            </a:pPr>
            <a:r>
              <a:rPr lang="sr-Latn-RS" dirty="0" smtClean="0"/>
              <a:t>na mobilnom ima,</a:t>
            </a:r>
          </a:p>
          <a:p>
            <a:pPr marL="0" indent="0">
              <a:buNone/>
            </a:pPr>
            <a:r>
              <a:rPr lang="sr-Latn-RS" dirty="0" smtClean="0"/>
              <a:t>ona svoje drugove cima.</a:t>
            </a:r>
          </a:p>
          <a:p>
            <a:pPr marL="0" indent="0">
              <a:buNone/>
            </a:pPr>
            <a:r>
              <a:rPr lang="sr-Latn-RS" dirty="0"/>
              <a:t>D</a:t>
            </a:r>
            <a:r>
              <a:rPr lang="sr-Latn-RS" dirty="0" smtClean="0"/>
              <a:t>rugarstvo sa nama deli</a:t>
            </a:r>
            <a:endParaRPr lang="en-US" dirty="0"/>
          </a:p>
          <a:p>
            <a:pPr marL="0" indent="0">
              <a:buNone/>
            </a:pP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doskočicama</a:t>
            </a:r>
            <a:r>
              <a:rPr lang="en-US" dirty="0"/>
              <a:t> </a:t>
            </a:r>
            <a:r>
              <a:rPr lang="en-US" dirty="0" err="1" smtClean="0"/>
              <a:t>veseli</a:t>
            </a:r>
            <a:r>
              <a:rPr lang="sr-Latn-RS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Da </a:t>
            </a:r>
            <a:r>
              <a:rPr lang="en-US" dirty="0" err="1"/>
              <a:t>igra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voli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sr-Latn-RS" dirty="0" smtClean="0"/>
              <a:t>a r</a:t>
            </a:r>
            <a:r>
              <a:rPr lang="en-US" dirty="0" err="1" smtClean="0"/>
              <a:t>ekla</a:t>
            </a:r>
            <a:r>
              <a:rPr lang="en-US" dirty="0" smtClean="0"/>
              <a:t> </a:t>
            </a:r>
            <a:r>
              <a:rPr lang="en-US" dirty="0" err="1"/>
              <a:t>nam</a:t>
            </a:r>
            <a:r>
              <a:rPr lang="en-US" dirty="0"/>
              <a:t> je 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nastaviti</a:t>
            </a:r>
            <a:r>
              <a:rPr lang="en-US" dirty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u </a:t>
            </a:r>
            <a:r>
              <a:rPr lang="en-US" dirty="0" err="1"/>
              <a:t>frizerskoj</a:t>
            </a:r>
            <a:r>
              <a:rPr lang="en-US" dirty="0"/>
              <a:t> </a:t>
            </a:r>
            <a:r>
              <a:rPr lang="en-US" dirty="0" err="1"/>
              <a:t>školi</a:t>
            </a:r>
            <a:r>
              <a:rPr lang="en-US" dirty="0"/>
              <a:t>. </a:t>
            </a:r>
          </a:p>
        </p:txBody>
      </p:sp>
      <p:pic>
        <p:nvPicPr>
          <p:cNvPr id="13314" name="Picture 2" descr="H:\OS MILETA PROTIC 2015\VIII  1\KOVACEVIC EVICA 10 x 15 [1600x12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0037"/>
            <a:ext cx="4032448" cy="60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:\tovarisevo\2014-15\Matura\8-1\Evica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3" y="770036"/>
            <a:ext cx="3685274" cy="48192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/>
              <a:t>Nemanja Kozarev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27984" y="1052736"/>
            <a:ext cx="4258816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Nemanja je zbog druženja najviše u </a:t>
            </a:r>
            <a:r>
              <a:rPr lang="en-US" dirty="0" err="1"/>
              <a:t>školi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sr-Latn-RS" dirty="0"/>
              <a:t>s</a:t>
            </a:r>
            <a:r>
              <a:rPr lang="en-US" dirty="0" err="1" smtClean="0"/>
              <a:t>amo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joj</a:t>
            </a:r>
            <a:r>
              <a:rPr lang="en-US" dirty="0"/>
              <a:t> </a:t>
            </a:r>
            <a:r>
              <a:rPr lang="en-US" dirty="0" err="1"/>
              <a:t>dođe</a:t>
            </a:r>
            <a:r>
              <a:rPr lang="en-US" dirty="0"/>
              <a:t> </a:t>
            </a:r>
            <a:r>
              <a:rPr lang="en-US" dirty="0" err="1"/>
              <a:t>kraj</a:t>
            </a:r>
            <a:r>
              <a:rPr lang="en-US" dirty="0"/>
              <a:t>, 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Boga</a:t>
            </a:r>
            <a:r>
              <a:rPr lang="en-US" dirty="0" smtClean="0"/>
              <a:t> </a:t>
            </a:r>
            <a:r>
              <a:rPr lang="en-US" dirty="0" err="1"/>
              <a:t>moli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poljoprivrede</a:t>
            </a:r>
            <a:r>
              <a:rPr lang="en-US" dirty="0"/>
              <a:t> </a:t>
            </a:r>
            <a:r>
              <a:rPr lang="en-US" dirty="0" err="1"/>
              <a:t>vredno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mnogo</a:t>
            </a:r>
            <a:r>
              <a:rPr lang="en-US" dirty="0"/>
              <a:t> se </a:t>
            </a:r>
            <a:r>
              <a:rPr lang="en-US" dirty="0" err="1" smtClean="0"/>
              <a:t>trudi</a:t>
            </a:r>
            <a:r>
              <a:rPr lang="sr-Latn-R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Nije</a:t>
            </a:r>
            <a:r>
              <a:rPr lang="en-US" dirty="0"/>
              <a:t> mu </a:t>
            </a:r>
            <a:r>
              <a:rPr lang="en-US" dirty="0" err="1" smtClean="0"/>
              <a:t>teško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/>
              <a:t>rano</a:t>
            </a:r>
            <a:r>
              <a:rPr lang="en-US" dirty="0"/>
              <a:t> da se </a:t>
            </a:r>
            <a:r>
              <a:rPr lang="en-US" dirty="0" err="1"/>
              <a:t>probudi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u </a:t>
            </a:r>
            <a:r>
              <a:rPr lang="en-US" dirty="0" err="1"/>
              <a:t>teretanu</a:t>
            </a:r>
            <a:r>
              <a:rPr lang="en-US" dirty="0"/>
              <a:t> ide,</a:t>
            </a:r>
          </a:p>
          <a:p>
            <a:pPr marL="0" indent="0">
              <a:buNone/>
            </a:pPr>
            <a:r>
              <a:rPr lang="sr-Latn-RS" dirty="0" smtClean="0"/>
              <a:t>b</a:t>
            </a:r>
            <a:r>
              <a:rPr lang="en-US" dirty="0" err="1" smtClean="0"/>
              <a:t>iće</a:t>
            </a:r>
            <a:r>
              <a:rPr lang="en-US" dirty="0" smtClean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 smtClean="0"/>
              <a:t>obl</a:t>
            </a:r>
            <a:r>
              <a:rPr lang="sr-Latn-RS" dirty="0" smtClean="0"/>
              <a:t>i</a:t>
            </a:r>
            <a:r>
              <a:rPr lang="en-US" dirty="0" err="1" smtClean="0"/>
              <a:t>kovanih</a:t>
            </a:r>
            <a:r>
              <a:rPr lang="en-US" dirty="0" smtClean="0"/>
              <a:t> </a:t>
            </a:r>
            <a:r>
              <a:rPr lang="en-US" dirty="0" err="1"/>
              <a:t>mišića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sr-Latn-RS" dirty="0" smtClean="0"/>
              <a:t>m</a:t>
            </a:r>
            <a:r>
              <a:rPr lang="en-US" dirty="0" err="1" smtClean="0"/>
              <a:t>oći</a:t>
            </a:r>
            <a:r>
              <a:rPr lang="en-US" dirty="0" smtClean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vide</a:t>
            </a:r>
            <a:r>
              <a:rPr lang="en-US" dirty="0" smtClean="0"/>
              <a:t>.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/>
              <a:t>Automehaničar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 smtClean="0"/>
              <a:t>,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sr-Latn-RS" dirty="0" smtClean="0"/>
              <a:t>„</a:t>
            </a:r>
            <a:r>
              <a:rPr lang="en-US" dirty="0" smtClean="0"/>
              <a:t>9.</a:t>
            </a:r>
            <a:r>
              <a:rPr lang="sr-Latn-RS" dirty="0" smtClean="0"/>
              <a:t> m</a:t>
            </a:r>
            <a:r>
              <a:rPr lang="en-US" dirty="0" err="1" smtClean="0"/>
              <a:t>aju</a:t>
            </a:r>
            <a:r>
              <a:rPr lang="sr-Latn-RS" dirty="0" smtClean="0"/>
              <a:t>“</a:t>
            </a:r>
            <a:r>
              <a:rPr lang="en-US" dirty="0" smtClean="0"/>
              <a:t> </a:t>
            </a:r>
            <a:r>
              <a:rPr lang="en-US" dirty="0" err="1"/>
              <a:t>školu</a:t>
            </a:r>
            <a:r>
              <a:rPr lang="en-US" dirty="0"/>
              <a:t> </a:t>
            </a:r>
            <a:r>
              <a:rPr lang="en-US" dirty="0" err="1"/>
              <a:t>nastaviti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4338" name="Picture 2" descr="H:\OS MILETA PROTIC 2015\VIII  1\KOZAREV NEMANJA 10 x 15 [1600x12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6" y="764704"/>
            <a:ext cx="4012604" cy="59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H:\tovarisevo\2014-15\Matura\8-1\Nemanja Koz1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9" y="980728"/>
            <a:ext cx="3574918" cy="47665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Ivana </a:t>
            </a:r>
            <a:r>
              <a:rPr lang="en-US" b="1" dirty="0" err="1"/>
              <a:t>Lakatoš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60032" y="1478987"/>
            <a:ext cx="41148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Ivanu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</a:t>
            </a:r>
            <a:r>
              <a:rPr lang="en-US" dirty="0" err="1"/>
              <a:t>baš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zanima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sr-Latn-RS" dirty="0" smtClean="0"/>
              <a:t>a</a:t>
            </a:r>
            <a:r>
              <a:rPr lang="en-US" dirty="0" smtClean="0"/>
              <a:t>li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igru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Umela</a:t>
            </a:r>
            <a:r>
              <a:rPr lang="en-US" dirty="0"/>
              <a:t> je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da </a:t>
            </a:r>
            <a:r>
              <a:rPr lang="en-US" dirty="0" err="1"/>
              <a:t>izostane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sr-Latn-RS" dirty="0"/>
              <a:t>n</a:t>
            </a:r>
            <a:r>
              <a:rPr lang="en-US" dirty="0" err="1" smtClean="0"/>
              <a:t>adamo</a:t>
            </a:r>
            <a:r>
              <a:rPr lang="en-US" dirty="0" smtClean="0"/>
              <a:t> </a:t>
            </a:r>
            <a:r>
              <a:rPr lang="en-US" dirty="0"/>
              <a:t>se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u </a:t>
            </a:r>
            <a:r>
              <a:rPr lang="en-US" dirty="0" err="1"/>
              <a:t>kontaktu</a:t>
            </a:r>
            <a:r>
              <a:rPr lang="en-US" dirty="0"/>
              <a:t> da </a:t>
            </a:r>
            <a:r>
              <a:rPr lang="en-US" dirty="0" err="1"/>
              <a:t>ostane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U </a:t>
            </a:r>
            <a:r>
              <a:rPr lang="en-US" dirty="0" err="1"/>
              <a:t>frizerskoj</a:t>
            </a:r>
            <a:r>
              <a:rPr lang="en-US" dirty="0"/>
              <a:t> </a:t>
            </a:r>
            <a:r>
              <a:rPr lang="en-US" dirty="0" err="1"/>
              <a:t>školi</a:t>
            </a:r>
            <a:r>
              <a:rPr lang="en-US" dirty="0"/>
              <a:t> </a:t>
            </a:r>
            <a:r>
              <a:rPr lang="en-US" dirty="0" err="1"/>
              <a:t>planira</a:t>
            </a:r>
            <a:r>
              <a:rPr lang="en-US" dirty="0"/>
              <a:t> da </a:t>
            </a:r>
            <a:r>
              <a:rPr lang="en-US" dirty="0" err="1"/>
              <a:t>nastavi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svima</a:t>
            </a:r>
            <a:r>
              <a:rPr lang="en-US" dirty="0"/>
              <a:t> </a:t>
            </a:r>
            <a:r>
              <a:rPr lang="en-US" dirty="0" err="1"/>
              <a:t>lepe</a:t>
            </a:r>
            <a:r>
              <a:rPr lang="en-US" dirty="0"/>
              <a:t> </a:t>
            </a:r>
            <a:r>
              <a:rPr lang="en-US" dirty="0" err="1"/>
              <a:t>frizure</a:t>
            </a:r>
            <a:r>
              <a:rPr lang="en-US" dirty="0"/>
              <a:t> </a:t>
            </a:r>
            <a:r>
              <a:rPr lang="en-US" dirty="0" err="1"/>
              <a:t>napravi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5362" name="Picture 2" descr="H:\OS MILETA PROTIC 2015\VIII  1\LAKATOS IVANA 10 x 15 [1600x12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056123" cy="60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H:\tovarisevo\2014-15\Matura\8-1\Ivana Lak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862062" cy="4896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Nikola </a:t>
            </a:r>
            <a:r>
              <a:rPr lang="en-US" b="1" dirty="0" err="1"/>
              <a:t>Lapčević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88024" y="1124744"/>
            <a:ext cx="410445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Naš</a:t>
            </a:r>
            <a:r>
              <a:rPr lang="en-US" dirty="0"/>
              <a:t> </a:t>
            </a:r>
            <a:r>
              <a:rPr lang="en-US" dirty="0" err="1"/>
              <a:t>Nidža</a:t>
            </a:r>
            <a:r>
              <a:rPr lang="en-US" dirty="0"/>
              <a:t> je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dete</a:t>
            </a:r>
            <a:r>
              <a:rPr lang="en-US" dirty="0"/>
              <a:t> od </a:t>
            </a:r>
            <a:r>
              <a:rPr lang="en-US" dirty="0" err="1"/>
              <a:t>glave</a:t>
            </a:r>
            <a:r>
              <a:rPr lang="en-US" dirty="0"/>
              <a:t> do </a:t>
            </a:r>
            <a:r>
              <a:rPr lang="en-US" dirty="0" err="1"/>
              <a:t>pete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Razredni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prozvao</a:t>
            </a:r>
            <a:r>
              <a:rPr lang="en-US" dirty="0"/>
              <a:t> </a:t>
            </a:r>
            <a:r>
              <a:rPr lang="en-US" dirty="0" err="1"/>
              <a:t>Sila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je bio </a:t>
            </a:r>
            <a:r>
              <a:rPr lang="en-US" dirty="0" err="1"/>
              <a:t>mlađi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tuča</a:t>
            </a:r>
            <a:r>
              <a:rPr lang="en-US" dirty="0"/>
              <a:t> mu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mila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Matematika</a:t>
            </a:r>
            <a:r>
              <a:rPr lang="en-US" dirty="0"/>
              <a:t> mu ne ide od </a:t>
            </a:r>
            <a:r>
              <a:rPr lang="en-US" dirty="0" err="1"/>
              <a:t>ruke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njivu</a:t>
            </a:r>
            <a:r>
              <a:rPr lang="en-US" dirty="0"/>
              <a:t> ore bez </a:t>
            </a:r>
            <a:r>
              <a:rPr lang="en-US" dirty="0" err="1" smtClean="0"/>
              <a:t>po</a:t>
            </a:r>
            <a:r>
              <a:rPr lang="sr-Latn-RS" dirty="0" smtClean="0"/>
              <a:t>’</a:t>
            </a:r>
            <a:r>
              <a:rPr lang="en-US" dirty="0" smtClean="0"/>
              <a:t> </a:t>
            </a:r>
            <a:r>
              <a:rPr lang="en-US" dirty="0" err="1"/>
              <a:t>muke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Mehanika</a:t>
            </a:r>
            <a:r>
              <a:rPr lang="en-US" dirty="0"/>
              <a:t> mu je dobra </a:t>
            </a:r>
            <a:r>
              <a:rPr lang="en-US" dirty="0" err="1"/>
              <a:t>strana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sr-Latn-RS" dirty="0" smtClean="0"/>
              <a:t>svaki </a:t>
            </a:r>
            <a:r>
              <a:rPr lang="en-US" dirty="0" smtClean="0"/>
              <a:t>problem </a:t>
            </a:r>
            <a:r>
              <a:rPr lang="en-US" dirty="0" err="1"/>
              <a:t>reši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po</a:t>
            </a:r>
            <a:r>
              <a:rPr lang="sr-Latn-RS" dirty="0" smtClean="0"/>
              <a:t>’</a:t>
            </a:r>
            <a:r>
              <a:rPr lang="en-US" dirty="0" smtClean="0"/>
              <a:t> </a:t>
            </a:r>
            <a:r>
              <a:rPr lang="en-US" dirty="0" err="1"/>
              <a:t>dana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Automehaničar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auto </a:t>
            </a:r>
            <a:r>
              <a:rPr lang="en-US" dirty="0" err="1"/>
              <a:t>popraviti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6386" name="Picture 2" descr="H:\OS MILETA PROTIC 2015\VIII  1\LAPCEVIC NIKOLA 10 X 15 [1600x12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764704"/>
            <a:ext cx="4057972" cy="604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:\tovarisevo\2014-15\Matura\8-1\Nilkola Lap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8602"/>
            <a:ext cx="3951679" cy="4680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/>
              <a:t>Branislav Madić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60032" y="908720"/>
            <a:ext cx="411480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Na</a:t>
            </a:r>
            <a:r>
              <a:rPr lang="sr-Latn-RS" dirty="0" smtClean="0"/>
              <a:t>š</a:t>
            </a:r>
            <a:r>
              <a:rPr lang="de-DE" dirty="0" smtClean="0"/>
              <a:t> </a:t>
            </a:r>
            <a:r>
              <a:rPr lang="de-DE" dirty="0"/>
              <a:t>Bane je dete </a:t>
            </a:r>
            <a:r>
              <a:rPr lang="sr-Latn-RS" dirty="0" smtClean="0"/>
              <a:t>s</a:t>
            </a:r>
          </a:p>
          <a:p>
            <a:pPr marL="0" indent="0">
              <a:buNone/>
            </a:pPr>
            <a:r>
              <a:rPr lang="de-DE" dirty="0" smtClean="0"/>
              <a:t>puno </a:t>
            </a:r>
            <a:r>
              <a:rPr lang="de-DE" dirty="0"/>
              <a:t>umetničkog dara,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 smtClean="0"/>
              <a:t>ostalo</a:t>
            </a:r>
            <a:r>
              <a:rPr lang="sr-Latn-RS" dirty="0" smtClean="0"/>
              <a:t>, čini nam se,</a:t>
            </a:r>
          </a:p>
          <a:p>
            <a:pPr marL="0" indent="0">
              <a:buNone/>
            </a:pPr>
            <a:r>
              <a:rPr lang="en-US" dirty="0" err="1" smtClean="0"/>
              <a:t>prilično</a:t>
            </a:r>
            <a:r>
              <a:rPr lang="en-US" dirty="0" smtClean="0"/>
              <a:t> </a:t>
            </a:r>
            <a:r>
              <a:rPr lang="sr-Latn-RS" dirty="0" smtClean="0"/>
              <a:t>ga </a:t>
            </a:r>
            <a:r>
              <a:rPr lang="en-US" dirty="0" err="1" smtClean="0"/>
              <a:t>smara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Likovno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err="1" smtClean="0"/>
              <a:t>biolgiju</a:t>
            </a:r>
            <a:r>
              <a:rPr lang="en-US" dirty="0" smtClean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fiziku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voli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sr-Latn-RS" dirty="0" smtClean="0"/>
              <a:t>a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ostalo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ne </a:t>
            </a:r>
            <a:r>
              <a:rPr lang="en-US" dirty="0" err="1"/>
              <a:t>pitajte</a:t>
            </a:r>
            <a:r>
              <a:rPr lang="en-US" dirty="0"/>
              <a:t> o </a:t>
            </a:r>
            <a:r>
              <a:rPr lang="en-US" dirty="0" err="1"/>
              <a:t>školi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de-DE" dirty="0"/>
              <a:t>Ume ponekad </a:t>
            </a:r>
            <a:endParaRPr lang="sr-Latn-RS" dirty="0" smtClean="0"/>
          </a:p>
          <a:p>
            <a:pPr marL="0" indent="0">
              <a:buNone/>
            </a:pPr>
            <a:r>
              <a:rPr lang="de-DE" dirty="0" smtClean="0"/>
              <a:t>pitanje </a:t>
            </a:r>
            <a:r>
              <a:rPr lang="de-DE" dirty="0"/>
              <a:t>da postavi,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da nas sve zabezeknute ostavi.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Verovatno će kuvar </a:t>
            </a:r>
            <a:endParaRPr lang="sr-Latn-RS" dirty="0" smtClean="0"/>
          </a:p>
          <a:p>
            <a:pPr marL="0" indent="0">
              <a:buNone/>
            </a:pPr>
            <a:r>
              <a:rPr lang="de-DE" dirty="0" smtClean="0"/>
              <a:t>ili </a:t>
            </a:r>
            <a:r>
              <a:rPr lang="de-DE" dirty="0"/>
              <a:t>pekar da postane,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pa će njegova umetnost </a:t>
            </a:r>
            <a:endParaRPr lang="sr-Latn-RS" dirty="0" smtClean="0"/>
          </a:p>
          <a:p>
            <a:pPr marL="0" indent="0">
              <a:buNone/>
            </a:pPr>
            <a:r>
              <a:rPr lang="de-DE" dirty="0" smtClean="0"/>
              <a:t>na </a:t>
            </a:r>
            <a:r>
              <a:rPr lang="de-DE" dirty="0"/>
              <a:t>tanjiru da </a:t>
            </a:r>
            <a:r>
              <a:rPr lang="de-DE" dirty="0" smtClean="0"/>
              <a:t>ostane</a:t>
            </a:r>
            <a:r>
              <a:rPr lang="sr-Latn-RS" dirty="0"/>
              <a:t>.</a:t>
            </a:r>
            <a:endParaRPr lang="en-US" dirty="0"/>
          </a:p>
        </p:txBody>
      </p:sp>
      <p:pic>
        <p:nvPicPr>
          <p:cNvPr id="17410" name="Picture 2" descr="H:\OS MILETA PROTIC 2015\VIII  1\MADIC BRANISLAV  10 x 15 [1600x12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032448" cy="60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H:\tovarisevo\2014-15\Matura\8-1\Branko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7"/>
            <a:ext cx="3775477" cy="4937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2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/>
          <a:lstStyle/>
          <a:p>
            <a:pPr algn="r"/>
            <a:r>
              <a:rPr lang="en-US" b="1" dirty="0"/>
              <a:t>Ana Pap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99992" y="1340768"/>
            <a:ext cx="418680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Ana je </a:t>
            </a:r>
            <a:r>
              <a:rPr lang="en-US" dirty="0" err="1"/>
              <a:t>mila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tiha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sr-Latn-RS" dirty="0" smtClean="0"/>
              <a:t>r</a:t>
            </a:r>
            <a:r>
              <a:rPr lang="en-US" dirty="0" err="1" smtClean="0"/>
              <a:t>ećićemo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o </a:t>
            </a:r>
            <a:r>
              <a:rPr lang="en-US" dirty="0" err="1"/>
              <a:t>njoj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tri </a:t>
            </a:r>
            <a:r>
              <a:rPr lang="en-US" dirty="0" err="1" smtClean="0"/>
              <a:t>stiha</a:t>
            </a:r>
            <a:r>
              <a:rPr lang="sr-Latn-RS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Prilično</a:t>
            </a:r>
            <a:r>
              <a:rPr lang="en-US" dirty="0"/>
              <a:t> se </a:t>
            </a:r>
            <a:r>
              <a:rPr lang="en-US" dirty="0" err="1" smtClean="0"/>
              <a:t>trudi</a:t>
            </a:r>
            <a:r>
              <a:rPr lang="sr-Latn-RS" dirty="0" smtClean="0"/>
              <a:t>la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školi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sr-Latn-RS" dirty="0" smtClean="0"/>
              <a:t>a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 smtClean="0"/>
              <a:t>svega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fudbal</a:t>
            </a:r>
            <a:r>
              <a:rPr lang="en-US" dirty="0" smtClean="0"/>
              <a:t> </a:t>
            </a:r>
            <a:r>
              <a:rPr lang="en-US" dirty="0" err="1"/>
              <a:t>voli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Sa </a:t>
            </a:r>
            <a:r>
              <a:rPr lang="en-US" dirty="0" err="1"/>
              <a:t>Ivanom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Evicom</a:t>
            </a:r>
            <a:r>
              <a:rPr lang="en-US" dirty="0"/>
              <a:t> se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druži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sr-Latn-RS" dirty="0"/>
              <a:t>i</a:t>
            </a:r>
            <a:r>
              <a:rPr lang="en-US" dirty="0" smtClean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u </a:t>
            </a:r>
            <a:r>
              <a:rPr lang="en-US" dirty="0" err="1"/>
              <a:t>frizerskoj</a:t>
            </a:r>
            <a:r>
              <a:rPr lang="en-US" dirty="0"/>
              <a:t> </a:t>
            </a:r>
            <a:r>
              <a:rPr lang="en-US" dirty="0" err="1"/>
              <a:t>školi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 da </a:t>
            </a:r>
            <a:r>
              <a:rPr lang="en-US" dirty="0" err="1" smtClean="0"/>
              <a:t>produži</a:t>
            </a:r>
            <a:r>
              <a:rPr lang="sr-Latn-R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18434" name="Picture 2" descr="H:\OS MILETA PROTIC 2015\VIII  1\PAP ANA 10 x 15 [1600x12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24744"/>
            <a:ext cx="381834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H:\tovarisevo\2014-15\Matura\8-1\Ana Pap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528392" cy="4823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tovarisevo\2014-15\Matura\8-1\8-1-z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435" y="116632"/>
            <a:ext cx="9455947" cy="66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90" y="260648"/>
            <a:ext cx="8591550" cy="1440159"/>
          </a:xfrm>
        </p:spPr>
        <p:txBody>
          <a:bodyPr>
            <a:noAutofit/>
          </a:bodyPr>
          <a:lstStyle/>
          <a:p>
            <a:pPr algn="ctr"/>
            <a:r>
              <a:rPr lang="sr-Latn-RS" sz="4800" dirty="0" smtClean="0">
                <a:solidFill>
                  <a:srgbClr val="FFFF00"/>
                </a:solidFill>
              </a:rPr>
              <a:t>Zabavište</a:t>
            </a:r>
            <a:r>
              <a:rPr lang="sr-Latn-RS" sz="4800" dirty="0" smtClean="0"/>
              <a:t/>
            </a:r>
            <a:br>
              <a:rPr lang="sr-Latn-RS" sz="48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068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/>
              <a:t>Nemanja Popov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32040" y="1052736"/>
            <a:ext cx="396044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Nemanja je đak izuzetan, 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veoma je iskren i direktan.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Kolačima ne </a:t>
            </a:r>
            <a:r>
              <a:rPr lang="de-DE" dirty="0" smtClean="0"/>
              <a:t>mo</a:t>
            </a:r>
            <a:r>
              <a:rPr lang="sr-Latn-RS" dirty="0" smtClean="0"/>
              <a:t>ž</a:t>
            </a:r>
            <a:r>
              <a:rPr lang="de-DE" dirty="0" smtClean="0"/>
              <a:t>e </a:t>
            </a:r>
            <a:r>
              <a:rPr lang="de-DE" dirty="0"/>
              <a:t>da odoli,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Crvenu</a:t>
            </a:r>
            <a:r>
              <a:rPr lang="en-US" dirty="0"/>
              <a:t> </a:t>
            </a:r>
            <a:r>
              <a:rPr lang="en-US" dirty="0" err="1"/>
              <a:t>Zvezdu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</a:t>
            </a:r>
            <a:r>
              <a:rPr lang="en-US" dirty="0" err="1"/>
              <a:t>svega</a:t>
            </a:r>
            <a:r>
              <a:rPr lang="en-US" dirty="0"/>
              <a:t> </a:t>
            </a:r>
            <a:r>
              <a:rPr lang="en-US" dirty="0" err="1"/>
              <a:t>voli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Sa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stricem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utakmice</a:t>
            </a:r>
            <a:r>
              <a:rPr lang="en-US" dirty="0"/>
              <a:t> </a:t>
            </a:r>
            <a:r>
              <a:rPr lang="en-US" dirty="0" err="1"/>
              <a:t>gleda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pije</a:t>
            </a:r>
            <a:r>
              <a:rPr lang="en-US" dirty="0"/>
              <a:t> </a:t>
            </a:r>
            <a:r>
              <a:rPr lang="en-US" dirty="0" err="1"/>
              <a:t>piva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a u </a:t>
            </a:r>
            <a:r>
              <a:rPr lang="en-US" dirty="0" err="1" smtClean="0"/>
              <a:t>u</a:t>
            </a:r>
            <a:r>
              <a:rPr lang="sr-Latn-RS" dirty="0" smtClean="0"/>
              <a:t>č</a:t>
            </a:r>
            <a:r>
              <a:rPr lang="en-US" dirty="0" err="1" smtClean="0"/>
              <a:t>enju</a:t>
            </a:r>
            <a:r>
              <a:rPr lang="en-US" dirty="0" smtClean="0"/>
              <a:t> </a:t>
            </a:r>
            <a:r>
              <a:rPr lang="en-US" dirty="0" err="1"/>
              <a:t>istorije</a:t>
            </a:r>
            <a:r>
              <a:rPr lang="en-US" dirty="0"/>
              <a:t> on </a:t>
            </a:r>
            <a:r>
              <a:rPr lang="en-US" dirty="0" err="1"/>
              <a:t>uživa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On 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plemenit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voli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ljude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de-DE" dirty="0"/>
              <a:t>a u </a:t>
            </a:r>
            <a:r>
              <a:rPr lang="de-DE" dirty="0" smtClean="0"/>
              <a:t>budu</a:t>
            </a:r>
            <a:r>
              <a:rPr lang="sr-Latn-RS" dirty="0" smtClean="0"/>
              <a:t>ć</a:t>
            </a:r>
            <a:r>
              <a:rPr lang="de-DE" dirty="0" smtClean="0"/>
              <a:t>nosti </a:t>
            </a:r>
            <a:r>
              <a:rPr lang="de-DE" dirty="0"/>
              <a:t>želi </a:t>
            </a:r>
            <a:endParaRPr lang="en-US" dirty="0"/>
          </a:p>
          <a:p>
            <a:pPr marL="0" indent="0">
              <a:buNone/>
            </a:pPr>
            <a:r>
              <a:rPr lang="de-DE" dirty="0" smtClean="0"/>
              <a:t>fizi</a:t>
            </a:r>
            <a:r>
              <a:rPr lang="sr-Latn-RS" dirty="0" smtClean="0"/>
              <a:t>o</a:t>
            </a:r>
            <a:r>
              <a:rPr lang="de-DE" dirty="0" smtClean="0"/>
              <a:t>terapeut </a:t>
            </a:r>
            <a:r>
              <a:rPr lang="de-DE" dirty="0"/>
              <a:t>da </a:t>
            </a:r>
            <a:r>
              <a:rPr lang="de-DE" dirty="0" smtClean="0"/>
              <a:t>bude</a:t>
            </a:r>
            <a:r>
              <a:rPr lang="sr-Latn-R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19458" name="Picture 2" descr="H:\OS MILETA PROTIC 2015\VIII  1\POPOV NEMANJA 10 x 15 [1600x12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764703"/>
            <a:ext cx="4044255" cy="602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H:\tovarisevo\2014-15\Matura\8-1\Nemanja popov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980728"/>
            <a:ext cx="3744416" cy="4896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/>
              <a:t>Stevan</a:t>
            </a:r>
            <a:r>
              <a:rPr lang="en-US" b="1" dirty="0"/>
              <a:t> </a:t>
            </a:r>
            <a:r>
              <a:rPr lang="en-US" b="1" dirty="0" err="1"/>
              <a:t>Radojčin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27984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Naš</a:t>
            </a:r>
            <a:r>
              <a:rPr lang="en-US" dirty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Steva</a:t>
            </a:r>
            <a:r>
              <a:rPr lang="en-US" dirty="0" smtClean="0"/>
              <a:t> </a:t>
            </a:r>
            <a:r>
              <a:rPr lang="en-US" dirty="0" err="1" smtClean="0"/>
              <a:t>dete</a:t>
            </a:r>
            <a:r>
              <a:rPr lang="en-US" dirty="0" smtClean="0"/>
              <a:t> </a:t>
            </a:r>
            <a:r>
              <a:rPr lang="en-US" dirty="0" err="1"/>
              <a:t>mekog</a:t>
            </a:r>
            <a:r>
              <a:rPr lang="en-US" dirty="0"/>
              <a:t> </a:t>
            </a:r>
            <a:r>
              <a:rPr lang="en-US" dirty="0" err="1"/>
              <a:t>srca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devojku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srce</a:t>
            </a:r>
            <a:r>
              <a:rPr lang="en-US" dirty="0"/>
              <a:t> mu </a:t>
            </a:r>
            <a:r>
              <a:rPr lang="en-US" dirty="0" err="1"/>
              <a:t>brže</a:t>
            </a:r>
            <a:r>
              <a:rPr lang="en-US" dirty="0"/>
              <a:t> </a:t>
            </a:r>
            <a:r>
              <a:rPr lang="sr-Latn-RS" dirty="0" smtClean="0"/>
              <a:t>za</a:t>
            </a:r>
            <a:r>
              <a:rPr lang="en-US" dirty="0" err="1" smtClean="0"/>
              <a:t>kuca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Matematika</a:t>
            </a:r>
            <a:r>
              <a:rPr lang="en-US" dirty="0"/>
              <a:t> mu ne ide od </a:t>
            </a:r>
            <a:r>
              <a:rPr lang="en-US" dirty="0" err="1"/>
              <a:t>ruke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u </a:t>
            </a:r>
            <a:r>
              <a:rPr lang="en-US" dirty="0" err="1" smtClean="0"/>
              <a:t>ekonomi</a:t>
            </a:r>
            <a:r>
              <a:rPr lang="sr-Latn-RS" dirty="0" smtClean="0"/>
              <a:t>ji </a:t>
            </a:r>
            <a:r>
              <a:rPr lang="en-US" dirty="0" smtClean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b="1" dirty="0" err="1"/>
              <a:t>baja</a:t>
            </a:r>
            <a:r>
              <a:rPr lang="en-US" dirty="0"/>
              <a:t> od </a:t>
            </a:r>
            <a:r>
              <a:rPr lang="en-US" dirty="0" err="1"/>
              <a:t>struke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Na </a:t>
            </a:r>
            <a:r>
              <a:rPr lang="en-US" dirty="0" err="1"/>
              <a:t>kompjuteru</a:t>
            </a:r>
            <a:r>
              <a:rPr lang="en-US" dirty="0"/>
              <a:t> on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zna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ekonomska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zanima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20482" name="Picture 2" descr="H:\OS MILETA PROTIC 2015\VIII  1\RADOJCIN STEVAN 10 x 15 [1600x12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3960440" cy="59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:\tovarisevo\2014-15\Matura\8-1\Stevan Rad1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2" y="908720"/>
            <a:ext cx="3583603" cy="49778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Radmila </a:t>
            </a:r>
            <a:r>
              <a:rPr lang="en-US" b="1" dirty="0" err="1"/>
              <a:t>Somborac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19811" y="1124744"/>
            <a:ext cx="4402832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Naša</a:t>
            </a:r>
            <a:r>
              <a:rPr lang="en-US" dirty="0"/>
              <a:t> Rada ne </a:t>
            </a:r>
            <a:r>
              <a:rPr lang="en-US" dirty="0" err="1"/>
              <a:t>voli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da </a:t>
            </a:r>
            <a:r>
              <a:rPr lang="en-US" dirty="0" err="1"/>
              <a:t>uči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je </a:t>
            </a:r>
            <a:r>
              <a:rPr lang="en-US" dirty="0" err="1"/>
              <a:t>kontrolni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ona</a:t>
            </a:r>
            <a:r>
              <a:rPr lang="en-US" dirty="0"/>
              <a:t> se ne </a:t>
            </a:r>
            <a:r>
              <a:rPr lang="en-US" dirty="0" err="1"/>
              <a:t>muči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odbojku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odlično</a:t>
            </a:r>
            <a:r>
              <a:rPr lang="en-US" dirty="0"/>
              <a:t> </a:t>
            </a:r>
            <a:r>
              <a:rPr lang="en-US" dirty="0" err="1"/>
              <a:t>servise</a:t>
            </a:r>
            <a:r>
              <a:rPr lang="en-US" dirty="0"/>
              <a:t> prima.</a:t>
            </a:r>
          </a:p>
          <a:p>
            <a:pPr marL="0" indent="0">
              <a:buNone/>
            </a:pPr>
            <a:r>
              <a:rPr lang="en-US" dirty="0"/>
              <a:t>Sa </a:t>
            </a:r>
            <a:r>
              <a:rPr lang="en-US" dirty="0" err="1"/>
              <a:t>sestrama</a:t>
            </a:r>
            <a:r>
              <a:rPr lang="en-US" dirty="0"/>
              <a:t> </a:t>
            </a:r>
            <a:r>
              <a:rPr lang="en-US" dirty="0" err="1"/>
              <a:t>svađa</a:t>
            </a:r>
            <a:r>
              <a:rPr lang="en-US" dirty="0"/>
              <a:t> se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ali</a:t>
            </a:r>
            <a:r>
              <a:rPr lang="en-US" dirty="0"/>
              <a:t> brine o </a:t>
            </a:r>
            <a:r>
              <a:rPr lang="en-US" dirty="0" err="1"/>
              <a:t>njima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 do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joj</a:t>
            </a:r>
            <a:r>
              <a:rPr lang="en-US" dirty="0"/>
              <a:t> je </a:t>
            </a:r>
            <a:r>
              <a:rPr lang="en-US" dirty="0" err="1"/>
              <a:t>stalo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Voli</a:t>
            </a:r>
            <a:r>
              <a:rPr lang="en-US" dirty="0"/>
              <a:t> da </a:t>
            </a:r>
            <a:r>
              <a:rPr lang="en-US" dirty="0" err="1"/>
              <a:t>pije</a:t>
            </a:r>
            <a:r>
              <a:rPr lang="en-US" dirty="0"/>
              <a:t> </a:t>
            </a:r>
            <a:r>
              <a:rPr lang="en-US" dirty="0" err="1"/>
              <a:t>guaranu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stalno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hranu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Sa </a:t>
            </a:r>
            <a:r>
              <a:rPr lang="en-US" dirty="0" err="1"/>
              <a:t>svima</a:t>
            </a:r>
            <a:r>
              <a:rPr lang="en-US" dirty="0"/>
              <a:t> se </a:t>
            </a:r>
            <a:r>
              <a:rPr lang="en-US" dirty="0" err="1"/>
              <a:t>druži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svima</a:t>
            </a:r>
            <a:r>
              <a:rPr lang="en-US" dirty="0"/>
              <a:t>  </a:t>
            </a:r>
            <a:r>
              <a:rPr lang="en-US" dirty="0" err="1"/>
              <a:t>želi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da </a:t>
            </a:r>
            <a:r>
              <a:rPr lang="en-US" dirty="0" err="1"/>
              <a:t>pruži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U </a:t>
            </a:r>
            <a:r>
              <a:rPr lang="en-US" dirty="0" err="1"/>
              <a:t>medicinskoj</a:t>
            </a:r>
            <a:r>
              <a:rPr lang="en-US" dirty="0"/>
              <a:t> </a:t>
            </a:r>
            <a:r>
              <a:rPr lang="en-US" dirty="0" err="1"/>
              <a:t>školi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da </a:t>
            </a:r>
            <a:r>
              <a:rPr lang="en-US" dirty="0" err="1"/>
              <a:t>nastavi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nadamo</a:t>
            </a:r>
            <a:r>
              <a:rPr lang="en-US" dirty="0"/>
              <a:t> se, da </a:t>
            </a:r>
            <a:r>
              <a:rPr lang="en-US" dirty="0" err="1"/>
              <a:t>stara</a:t>
            </a:r>
            <a:r>
              <a:rPr lang="en-US" dirty="0"/>
              <a:t> </a:t>
            </a:r>
            <a:r>
              <a:rPr lang="en-US" dirty="0" err="1"/>
              <a:t>prijateljstva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neće</a:t>
            </a:r>
            <a:r>
              <a:rPr lang="en-US" dirty="0"/>
              <a:t> da </a:t>
            </a:r>
            <a:r>
              <a:rPr lang="sr-Latn-RS" dirty="0" smtClean="0"/>
              <a:t>zapo</a:t>
            </a:r>
            <a:r>
              <a:rPr lang="en-US" dirty="0" err="1" smtClean="0"/>
              <a:t>stavi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 descr="H:\OS MILETA PROTIC 2015\VIII  1\SOMBORAC RADMILA  10 x 15 [1600x12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3"/>
            <a:ext cx="4032448" cy="60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H:\tovarisevo\2014-15\Matura\8-1\Rada Somborac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4" y="836712"/>
            <a:ext cx="3717007" cy="4860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/>
              <a:t>Dejan</a:t>
            </a:r>
            <a:r>
              <a:rPr lang="en-US" b="1" dirty="0"/>
              <a:t> </a:t>
            </a:r>
            <a:r>
              <a:rPr lang="en-US" b="1" dirty="0" err="1"/>
              <a:t>Todić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16016" y="980728"/>
            <a:ext cx="397078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Dejan</a:t>
            </a:r>
            <a:r>
              <a:rPr lang="en-US" dirty="0"/>
              <a:t> </a:t>
            </a:r>
            <a:r>
              <a:rPr lang="en-US" dirty="0" err="1"/>
              <a:t>fudbal</a:t>
            </a:r>
            <a:r>
              <a:rPr lang="en-US" dirty="0"/>
              <a:t> </a:t>
            </a:r>
            <a:r>
              <a:rPr lang="en-US" dirty="0" err="1"/>
              <a:t>igra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terenu</a:t>
            </a:r>
            <a:r>
              <a:rPr lang="en-US" dirty="0"/>
              <a:t> </a:t>
            </a:r>
            <a:r>
              <a:rPr lang="en-US" dirty="0" err="1"/>
              <a:t>brz</a:t>
            </a:r>
            <a:r>
              <a:rPr lang="en-US" dirty="0"/>
              <a:t> je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čigra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Svestan</a:t>
            </a:r>
            <a:r>
              <a:rPr lang="en-US" dirty="0"/>
              <a:t> je </a:t>
            </a:r>
            <a:r>
              <a:rPr lang="en-US" dirty="0" err="1"/>
              <a:t>Dejan</a:t>
            </a:r>
            <a:r>
              <a:rPr lang="en-US" dirty="0"/>
              <a:t> da </a:t>
            </a:r>
            <a:r>
              <a:rPr lang="en-US" dirty="0" err="1"/>
              <a:t>učiti</a:t>
            </a:r>
            <a:r>
              <a:rPr lang="en-US" dirty="0"/>
              <a:t> </a:t>
            </a:r>
            <a:r>
              <a:rPr lang="en-US" dirty="0" err="1" smtClean="0"/>
              <a:t>mora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da bi se </a:t>
            </a:r>
            <a:r>
              <a:rPr lang="en-US" dirty="0" err="1"/>
              <a:t>upisala</a:t>
            </a:r>
            <a:r>
              <a:rPr lang="en-US" dirty="0"/>
              <a:t> </a:t>
            </a:r>
            <a:r>
              <a:rPr lang="en-US" dirty="0" err="1"/>
              <a:t>željena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Brojke</a:t>
            </a:r>
            <a:r>
              <a:rPr lang="en-US" dirty="0"/>
              <a:t> </a:t>
            </a:r>
            <a:r>
              <a:rPr lang="en-US" dirty="0" err="1"/>
              <a:t>lete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tom </a:t>
            </a:r>
            <a:r>
              <a:rPr lang="en-US" dirty="0" err="1"/>
              <a:t>detetu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 mane.</a:t>
            </a:r>
          </a:p>
          <a:p>
            <a:pPr marL="0" indent="0">
              <a:buNone/>
            </a:pPr>
            <a:r>
              <a:rPr lang="en-US" dirty="0" err="1"/>
              <a:t>Naš</a:t>
            </a:r>
            <a:r>
              <a:rPr lang="en-US" dirty="0"/>
              <a:t> je </a:t>
            </a:r>
            <a:r>
              <a:rPr lang="sr-Latn-RS" dirty="0"/>
              <a:t>D</a:t>
            </a:r>
            <a:r>
              <a:rPr lang="en-US" dirty="0" err="1" smtClean="0"/>
              <a:t>ejan</a:t>
            </a:r>
            <a:r>
              <a:rPr lang="en-US" dirty="0" smtClean="0"/>
              <a:t> </a:t>
            </a:r>
            <a:r>
              <a:rPr lang="en-US" dirty="0" err="1"/>
              <a:t>dečak</a:t>
            </a:r>
            <a:r>
              <a:rPr lang="en-US" dirty="0"/>
              <a:t> </a:t>
            </a:r>
            <a:r>
              <a:rPr lang="en-US" dirty="0" err="1"/>
              <a:t>pravi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kompju</a:t>
            </a:r>
            <a:r>
              <a:rPr lang="sr-Latn-RS" dirty="0"/>
              <a:t>t</a:t>
            </a:r>
            <a:r>
              <a:rPr lang="en-US" dirty="0" err="1" smtClean="0"/>
              <a:t>erima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 smtClean="0"/>
              <a:t>bavi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Tako da za zanimanje bira,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svet </a:t>
            </a:r>
            <a:r>
              <a:rPr lang="de-DE" dirty="0" smtClean="0"/>
              <a:t>kompjutera</a:t>
            </a:r>
            <a:r>
              <a:rPr lang="sr-Latn-RS" dirty="0" smtClean="0"/>
              <a:t>,</a:t>
            </a:r>
            <a:r>
              <a:rPr lang="de-DE" dirty="0" smtClean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de-DE" dirty="0" smtClean="0"/>
              <a:t>koji </a:t>
            </a:r>
            <a:r>
              <a:rPr lang="de-DE" dirty="0"/>
              <a:t>mu ne da mira.</a:t>
            </a:r>
            <a:endParaRPr lang="en-US" dirty="0"/>
          </a:p>
          <a:p>
            <a:endParaRPr lang="en-US" dirty="0"/>
          </a:p>
        </p:txBody>
      </p:sp>
      <p:pic>
        <p:nvPicPr>
          <p:cNvPr id="22530" name="Picture 2" descr="H:\OS MILETA PROTIC 2015\VIII  1\TODIC DEJAN 1O X 15 [1600x12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96334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H:\tovarisevo\2014-15\Matura\8-1\Dejan Tod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0" y="1141537"/>
            <a:ext cx="3781589" cy="42316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/>
          <a:lstStyle/>
          <a:p>
            <a:endParaRPr lang="en-US"/>
          </a:p>
        </p:txBody>
      </p:sp>
      <p:pic>
        <p:nvPicPr>
          <p:cNvPr id="7171" name="Picture 3" descr="H:\OS MILETA PROTIC 2015\VIII  1\OSMI 1 [1600x1200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80513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7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ovarisevo\2014-15\Matura\8-2\z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594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800" dirty="0">
                <a:solidFill>
                  <a:srgbClr val="FFFF00"/>
                </a:solidFill>
              </a:rPr>
              <a:t>Zabavište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954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/>
              <a:t>Olgica Danilovac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4008" y="1052736"/>
            <a:ext cx="404279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Uz nas  joj  nikako nije bilo lako.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Gledala nas je kao svoje </a:t>
            </a:r>
            <a:r>
              <a:rPr lang="sr-Latn-RS" dirty="0" smtClean="0"/>
              <a:t>i</a:t>
            </a:r>
            <a:r>
              <a:rPr lang="de-DE" dirty="0" smtClean="0"/>
              <a:t> </a:t>
            </a:r>
            <a:r>
              <a:rPr lang="en-US" dirty="0" err="1"/>
              <a:t>čuvala</a:t>
            </a:r>
            <a:r>
              <a:rPr lang="en-US" dirty="0"/>
              <a:t> </a:t>
            </a:r>
            <a:r>
              <a:rPr lang="en-US" dirty="0" err="1"/>
              <a:t>vešto</a:t>
            </a:r>
            <a:r>
              <a:rPr lang="en-US" dirty="0"/>
              <a:t>, 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volela</a:t>
            </a:r>
            <a:r>
              <a:rPr lang="en-US" dirty="0" smtClean="0"/>
              <a:t> </a:t>
            </a:r>
            <a:r>
              <a:rPr lang="en-US" dirty="0" err="1"/>
              <a:t>nas</a:t>
            </a:r>
            <a:r>
              <a:rPr lang="en-US" dirty="0"/>
              <a:t> je </a:t>
            </a:r>
            <a:r>
              <a:rPr lang="en-US" dirty="0" err="1"/>
              <a:t>nežno</a:t>
            </a:r>
            <a:r>
              <a:rPr lang="en-US" dirty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ulila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stroga</a:t>
            </a:r>
            <a:r>
              <a:rPr lang="en-US" dirty="0"/>
              <a:t>, 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volimo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toga. 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đaku</a:t>
            </a:r>
            <a:r>
              <a:rPr lang="en-US" dirty="0"/>
              <a:t> </a:t>
            </a:r>
            <a:r>
              <a:rPr lang="en-US" dirty="0" err="1"/>
              <a:t>ostala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mila</a:t>
            </a:r>
            <a:r>
              <a:rPr lang="en-US" dirty="0"/>
              <a:t>, 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en-US" dirty="0" err="1" smtClean="0"/>
              <a:t>vesela</a:t>
            </a:r>
            <a:r>
              <a:rPr lang="en-US" dirty="0"/>
              <a:t>, 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vedra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čila</a:t>
            </a:r>
            <a:r>
              <a:rPr lang="sr-Latn-R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 descr="H:\OS MILETA PROTIC 2015\VIII  1\Olg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888432" cy="58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tovarisevo\2014-15\Matura\8-1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" y="-27384"/>
            <a:ext cx="94410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229600" cy="1143000"/>
          </a:xfrm>
        </p:spPr>
        <p:txBody>
          <a:bodyPr/>
          <a:lstStyle/>
          <a:p>
            <a:pPr algn="ctr"/>
            <a:r>
              <a:rPr lang="sr-Latn-RS" dirty="0" smtClean="0">
                <a:solidFill>
                  <a:srgbClr val="FFFF00"/>
                </a:solidFill>
              </a:rPr>
              <a:t>IV</a:t>
            </a:r>
            <a:r>
              <a:rPr lang="sr-Latn-RS" baseline="-25000" dirty="0">
                <a:solidFill>
                  <a:srgbClr val="FFFF00"/>
                </a:solidFill>
              </a:rPr>
              <a:t> </a:t>
            </a:r>
            <a:r>
              <a:rPr lang="sr-Latn-RS" dirty="0" smtClean="0">
                <a:solidFill>
                  <a:srgbClr val="FFFF00"/>
                </a:solidFill>
              </a:rPr>
              <a:t>razred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ovarisevo\2014-15\Matura\8-1\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387424"/>
            <a:ext cx="5184576" cy="732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0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/>
              <a:t>Đorđe</a:t>
            </a:r>
            <a:r>
              <a:rPr lang="en-US" b="1" dirty="0"/>
              <a:t> </a:t>
            </a:r>
            <a:r>
              <a:rPr lang="en-US" b="1" dirty="0" err="1"/>
              <a:t>Bugarski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3968" y="980728"/>
            <a:ext cx="440283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Nastavnik</a:t>
            </a:r>
            <a:r>
              <a:rPr lang="en-US" dirty="0"/>
              <a:t> je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svoga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poklonio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sr-Latn-RS" dirty="0" smtClean="0"/>
              <a:t>n</a:t>
            </a:r>
            <a:r>
              <a:rPr lang="en-US" dirty="0" err="1" smtClean="0"/>
              <a:t>ismo</a:t>
            </a:r>
            <a:r>
              <a:rPr lang="en-US" dirty="0" smtClean="0"/>
              <a:t> </a:t>
            </a:r>
            <a:r>
              <a:rPr lang="en-US" dirty="0"/>
              <a:t>mu </a:t>
            </a:r>
            <a:r>
              <a:rPr lang="en-US" dirty="0" err="1"/>
              <a:t>baš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 smtClean="0"/>
              <a:t>zahvalni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sad </a:t>
            </a:r>
            <a:r>
              <a:rPr lang="en-US" dirty="0" err="1"/>
              <a:t>ćemo</a:t>
            </a:r>
            <a:r>
              <a:rPr lang="en-US" dirty="0"/>
              <a:t> </a:t>
            </a:r>
            <a:r>
              <a:rPr lang="sr-Latn-RS" dirty="0" smtClean="0"/>
              <a:t>to </a:t>
            </a:r>
            <a:r>
              <a:rPr lang="en-US" dirty="0" err="1" smtClean="0"/>
              <a:t>reći</a:t>
            </a:r>
            <a:r>
              <a:rPr lang="en-US" dirty="0" smtClean="0"/>
              <a:t> </a:t>
            </a:r>
            <a:r>
              <a:rPr lang="sr-Latn-RS" dirty="0" smtClean="0"/>
              <a:t>i </a:t>
            </a:r>
            <a:r>
              <a:rPr lang="en-US" dirty="0" err="1" smtClean="0"/>
              <a:t>vama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Izvinjenje</a:t>
            </a:r>
            <a:r>
              <a:rPr lang="en-US" dirty="0"/>
              <a:t> </a:t>
            </a:r>
            <a:r>
              <a:rPr lang="en-US" dirty="0" err="1"/>
              <a:t>dugujemo</a:t>
            </a:r>
            <a:r>
              <a:rPr lang="en-US" dirty="0"/>
              <a:t> </a:t>
            </a:r>
            <a:r>
              <a:rPr lang="en-US" dirty="0" err="1"/>
              <a:t>njemu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hvala</a:t>
            </a:r>
            <a:r>
              <a:rPr lang="en-US" dirty="0"/>
              <a:t> mu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svemu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Čuvao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je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dlanu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sr-Latn-RS" dirty="0" smtClean="0"/>
              <a:t>i </a:t>
            </a:r>
            <a:r>
              <a:rPr lang="en-US" dirty="0" err="1" smtClean="0"/>
              <a:t>zato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bićemo</a:t>
            </a:r>
            <a:r>
              <a:rPr lang="en-US" dirty="0" smtClean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u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budućem</a:t>
            </a:r>
            <a:r>
              <a:rPr lang="en-US" dirty="0"/>
              <a:t> </a:t>
            </a:r>
            <a:r>
              <a:rPr lang="en-US" dirty="0" err="1"/>
              <a:t>danu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8194" name="Picture 2" descr="H:\OS MILETA PROTIC 2015\VIII  1\BUGARSKI DJORDJEfinal [1600x1200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5541"/>
            <a:ext cx="3813768" cy="56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5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tovarisevo\2014-15\Matura\8-1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7384"/>
            <a:ext cx="9386352" cy="68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143000"/>
          </a:xfrm>
        </p:spPr>
        <p:txBody>
          <a:bodyPr/>
          <a:lstStyle/>
          <a:p>
            <a:pPr algn="ctr"/>
            <a:r>
              <a:rPr lang="sr-Latn-RS" dirty="0" smtClean="0">
                <a:solidFill>
                  <a:srgbClr val="FFFF00"/>
                </a:solidFill>
              </a:rPr>
              <a:t>VI razred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27384"/>
            <a:ext cx="8591550" cy="1066801"/>
          </a:xfrm>
        </p:spPr>
        <p:txBody>
          <a:bodyPr/>
          <a:lstStyle/>
          <a:p>
            <a:r>
              <a:rPr lang="sr-Latn-RS" dirty="0" smtClean="0"/>
              <a:t>Jedna zajednička</a:t>
            </a:r>
            <a:endParaRPr lang="en-US" dirty="0"/>
          </a:p>
        </p:txBody>
      </p:sp>
      <p:pic>
        <p:nvPicPr>
          <p:cNvPr id="6146" name="Picture 2" descr="H:\tovarisevo\2014-15\Matura\8-1\8-1-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02" y="1196752"/>
            <a:ext cx="9330014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33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222</TotalTime>
  <Words>1069</Words>
  <Application>Microsoft Office PowerPoint</Application>
  <PresentationFormat>Пројекција на екрану (4:3)</PresentationFormat>
  <Paragraphs>186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Наслови слајдова</vt:lpstr>
      </vt:variant>
      <vt:variant>
        <vt:i4>24</vt:i4>
      </vt:variant>
    </vt:vector>
  </HeadingPairs>
  <TitlesOfParts>
    <vt:vector size="26" baseType="lpstr">
      <vt:lpstr>Soho</vt:lpstr>
      <vt:lpstr>Custom Design</vt:lpstr>
      <vt:lpstr>VIII1</vt:lpstr>
      <vt:lpstr>Zabavište </vt:lpstr>
      <vt:lpstr>Zabavište</vt:lpstr>
      <vt:lpstr>Olgica Danilovac  </vt:lpstr>
      <vt:lpstr>IV razred</vt:lpstr>
      <vt:lpstr>PowerPoint презентација</vt:lpstr>
      <vt:lpstr>Đorđe Bugarski  </vt:lpstr>
      <vt:lpstr>VI razred</vt:lpstr>
      <vt:lpstr>Jedna zajednička</vt:lpstr>
      <vt:lpstr>Poslednji dan u školi</vt:lpstr>
      <vt:lpstr>Slađan Ilić </vt:lpstr>
      <vt:lpstr>Predrag Ivetić </vt:lpstr>
      <vt:lpstr>Milica Kećanski </vt:lpstr>
      <vt:lpstr>Evica Kovačević  </vt:lpstr>
      <vt:lpstr>Nemanja Kozarev </vt:lpstr>
      <vt:lpstr>Ivana Lakatoš </vt:lpstr>
      <vt:lpstr>Nikola Lapčević </vt:lpstr>
      <vt:lpstr>Branislav Madić </vt:lpstr>
      <vt:lpstr>Ana Pap </vt:lpstr>
      <vt:lpstr>Nemanja Popov </vt:lpstr>
      <vt:lpstr>Stevan Radojčin </vt:lpstr>
      <vt:lpstr>Radmila Somborac </vt:lpstr>
      <vt:lpstr>Dejan Todić </vt:lpstr>
      <vt:lpstr>PowerPoint презентација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VIII1</dc:title>
  <dc:creator>Nikola</dc:creator>
  <cp:lastModifiedBy>Snežana Popović</cp:lastModifiedBy>
  <cp:revision>42</cp:revision>
  <dcterms:created xsi:type="dcterms:W3CDTF">2015-06-03T20:07:49Z</dcterms:created>
  <dcterms:modified xsi:type="dcterms:W3CDTF">2015-06-05T14:07:21Z</dcterms:modified>
</cp:coreProperties>
</file>